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64" r:id="rId2"/>
    <p:sldMasterId id="2147483648" r:id="rId3"/>
    <p:sldMasterId id="2147483679" r:id="rId4"/>
  </p:sldMasterIdLst>
  <p:notesMasterIdLst>
    <p:notesMasterId r:id="rId41"/>
  </p:notesMasterIdLst>
  <p:sldIdLst>
    <p:sldId id="4944" r:id="rId5"/>
    <p:sldId id="4945" r:id="rId6"/>
    <p:sldId id="339" r:id="rId7"/>
    <p:sldId id="340" r:id="rId8"/>
    <p:sldId id="4930" r:id="rId9"/>
    <p:sldId id="341" r:id="rId10"/>
    <p:sldId id="4931" r:id="rId11"/>
    <p:sldId id="4932" r:id="rId12"/>
    <p:sldId id="4947" r:id="rId13"/>
    <p:sldId id="4920" r:id="rId14"/>
    <p:sldId id="257" r:id="rId15"/>
    <p:sldId id="4949" r:id="rId16"/>
    <p:sldId id="259" r:id="rId17"/>
    <p:sldId id="260" r:id="rId18"/>
    <p:sldId id="261" r:id="rId19"/>
    <p:sldId id="4938" r:id="rId20"/>
    <p:sldId id="256" r:id="rId21"/>
    <p:sldId id="264" r:id="rId22"/>
    <p:sldId id="265" r:id="rId23"/>
    <p:sldId id="267" r:id="rId24"/>
    <p:sldId id="268" r:id="rId25"/>
    <p:sldId id="269" r:id="rId26"/>
    <p:sldId id="4939" r:id="rId27"/>
    <p:sldId id="3767" r:id="rId28"/>
    <p:sldId id="4950" r:id="rId29"/>
    <p:sldId id="258" r:id="rId30"/>
    <p:sldId id="274" r:id="rId31"/>
    <p:sldId id="263" r:id="rId32"/>
    <p:sldId id="288" r:id="rId33"/>
    <p:sldId id="297" r:id="rId34"/>
    <p:sldId id="298" r:id="rId35"/>
    <p:sldId id="299" r:id="rId36"/>
    <p:sldId id="300" r:id="rId37"/>
    <p:sldId id="304" r:id="rId38"/>
    <p:sldId id="307" r:id="rId39"/>
    <p:sldId id="4936" r:id="rId40"/>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A252EEF-FF0A-469B-9A23-E8AF75296728}">
          <p14:sldIdLst>
            <p14:sldId id="4944"/>
            <p14:sldId id="4945"/>
          </p14:sldIdLst>
        </p14:section>
        <p14:section name="Automation" id="{86877582-FDDC-4730-88BA-CE3610EE7A36}">
          <p14:sldIdLst>
            <p14:sldId id="339"/>
            <p14:sldId id="340"/>
            <p14:sldId id="4930"/>
            <p14:sldId id="341"/>
            <p14:sldId id="4931"/>
            <p14:sldId id="4932"/>
          </p14:sldIdLst>
        </p14:section>
        <p14:section name="Azure DevOps Introduction" id="{8CC0294B-2254-4DFC-A729-571554E31534}">
          <p14:sldIdLst>
            <p14:sldId id="4947"/>
            <p14:sldId id="4920"/>
            <p14:sldId id="257"/>
            <p14:sldId id="4949"/>
            <p14:sldId id="259"/>
            <p14:sldId id="260"/>
            <p14:sldId id="261"/>
            <p14:sldId id="4938"/>
          </p14:sldIdLst>
        </p14:section>
        <p14:section name="Dive Deeper into" id="{9F627840-A9CE-43E3-BC0A-A10654EE2BEC}">
          <p14:sldIdLst>
            <p14:sldId id="256"/>
            <p14:sldId id="264"/>
            <p14:sldId id="265"/>
            <p14:sldId id="267"/>
            <p14:sldId id="268"/>
            <p14:sldId id="269"/>
            <p14:sldId id="4939"/>
            <p14:sldId id="3767"/>
            <p14:sldId id="4950"/>
            <p14:sldId id="258"/>
            <p14:sldId id="274"/>
            <p14:sldId id="263"/>
            <p14:sldId id="288"/>
            <p14:sldId id="297"/>
            <p14:sldId id="298"/>
            <p14:sldId id="299"/>
            <p14:sldId id="300"/>
            <p14:sldId id="304"/>
            <p14:sldId id="307"/>
            <p14:sldId id="49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D7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73154" autoAdjust="0"/>
  </p:normalViewPr>
  <p:slideViewPr>
    <p:cSldViewPr snapToGrid="0">
      <p:cViewPr varScale="1">
        <p:scale>
          <a:sx n="58" d="100"/>
          <a:sy n="58" d="100"/>
        </p:scale>
        <p:origin x="903"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0B704D4A-1039-426B-8300-2AB82E5614FD}"/>
    <pc:docChg chg="modSld sldOrd">
      <pc:chgData name="Rob Sewell" userId="c802df42025d5e1f" providerId="LiveId" clId="{0B704D4A-1039-426B-8300-2AB82E5614FD}" dt="2024-01-23T13:28:36.457" v="1"/>
      <pc:docMkLst>
        <pc:docMk/>
      </pc:docMkLst>
      <pc:sldChg chg="ord">
        <pc:chgData name="Rob Sewell" userId="c802df42025d5e1f" providerId="LiveId" clId="{0B704D4A-1039-426B-8300-2AB82E5614FD}" dt="2024-01-23T13:28:36.457" v="1"/>
        <pc:sldMkLst>
          <pc:docMk/>
          <pc:sldMk cId="2505360492" sldId="264"/>
        </pc:sldMkLst>
      </pc:sldChg>
    </pc:docChg>
  </pc:docChgLst>
  <pc:docChgLst>
    <pc:chgData name="Rob Sewell" userId="c802df42025d5e1f" providerId="LiveId" clId="{B787C8E6-7AC6-4CB0-AB54-F28041E2842B}"/>
    <pc:docChg chg="undo custSel addSld delSld modSld sldOrd addMainMaster modMainMaster addSection modSection replTag">
      <pc:chgData name="Rob Sewell" userId="c802df42025d5e1f" providerId="LiveId" clId="{B787C8E6-7AC6-4CB0-AB54-F28041E2842B}" dt="2024-01-16T15:25:14.715" v="687" actId="2696"/>
      <pc:docMkLst>
        <pc:docMk/>
      </pc:docMkLst>
      <pc:sldChg chg="addSp delSp modSp add del mod modNotesTx">
        <pc:chgData name="Rob Sewell" userId="c802df42025d5e1f" providerId="LiveId" clId="{B787C8E6-7AC6-4CB0-AB54-F28041E2842B}" dt="2024-01-16T15:16:43.640" v="535" actId="122"/>
        <pc:sldMkLst>
          <pc:docMk/>
          <pc:sldMk cId="0" sldId="256"/>
        </pc:sldMkLst>
        <pc:spChg chg="del">
          <ac:chgData name="Rob Sewell" userId="c802df42025d5e1f" providerId="LiveId" clId="{B787C8E6-7AC6-4CB0-AB54-F28041E2842B}" dt="2024-01-16T15:15:51.552" v="507" actId="478"/>
          <ac:spMkLst>
            <pc:docMk/>
            <pc:sldMk cId="0" sldId="256"/>
            <ac:spMk id="8" creationId="{00000000-0000-0000-0000-000000000000}"/>
          </ac:spMkLst>
        </pc:spChg>
        <pc:spChg chg="add mod">
          <ac:chgData name="Rob Sewell" userId="c802df42025d5e1f" providerId="LiveId" clId="{B787C8E6-7AC6-4CB0-AB54-F28041E2842B}" dt="2024-01-16T15:16:43.640" v="535" actId="122"/>
          <ac:spMkLst>
            <pc:docMk/>
            <pc:sldMk cId="0" sldId="256"/>
            <ac:spMk id="10" creationId="{5798BF39-F2C0-12A4-670B-89080D972A8F}"/>
          </ac:spMkLst>
        </pc:spChg>
        <pc:picChg chg="del">
          <ac:chgData name="Rob Sewell" userId="c802df42025d5e1f" providerId="LiveId" clId="{B787C8E6-7AC6-4CB0-AB54-F28041E2842B}" dt="2024-01-16T15:15:05.360" v="499" actId="21"/>
          <ac:picMkLst>
            <pc:docMk/>
            <pc:sldMk cId="0" sldId="256"/>
            <ac:picMk id="9" creationId="{00000000-0000-0000-0000-000000000000}"/>
          </ac:picMkLst>
        </pc:picChg>
      </pc:sldChg>
      <pc:sldChg chg="delSp modSp del mod">
        <pc:chgData name="Rob Sewell" userId="c802df42025d5e1f" providerId="LiveId" clId="{B787C8E6-7AC6-4CB0-AB54-F28041E2842B}" dt="2024-01-16T14:13:36.976" v="297" actId="2696"/>
        <pc:sldMkLst>
          <pc:docMk/>
          <pc:sldMk cId="443706807" sldId="256"/>
        </pc:sldMkLst>
        <pc:spChg chg="mod">
          <ac:chgData name="Rob Sewell" userId="c802df42025d5e1f" providerId="LiveId" clId="{B787C8E6-7AC6-4CB0-AB54-F28041E2842B}" dt="2024-01-15T11:40:13.441" v="174" actId="255"/>
          <ac:spMkLst>
            <pc:docMk/>
            <pc:sldMk cId="443706807" sldId="256"/>
            <ac:spMk id="2" creationId="{16D9139C-89E1-26BC-1922-5E81BD1D5F9A}"/>
          </ac:spMkLst>
        </pc:spChg>
        <pc:spChg chg="del">
          <ac:chgData name="Rob Sewell" userId="c802df42025d5e1f" providerId="LiveId" clId="{B787C8E6-7AC6-4CB0-AB54-F28041E2842B}" dt="2024-01-15T11:40:17.832" v="175" actId="478"/>
          <ac:spMkLst>
            <pc:docMk/>
            <pc:sldMk cId="443706807" sldId="256"/>
            <ac:spMk id="3" creationId="{5BE63707-21CC-F4DE-D96A-0E1EE6C2E60A}"/>
          </ac:spMkLst>
        </pc:spChg>
      </pc:sldChg>
      <pc:sldChg chg="addSp delSp modSp add del mod modTransition setBg modNotesTx">
        <pc:chgData name="Rob Sewell" userId="c802df42025d5e1f" providerId="LiveId" clId="{B787C8E6-7AC6-4CB0-AB54-F28041E2842B}" dt="2024-01-16T15:03:04.908" v="484" actId="20577"/>
        <pc:sldMkLst>
          <pc:docMk/>
          <pc:sldMk cId="0" sldId="257"/>
        </pc:sldMkLst>
        <pc:picChg chg="del">
          <ac:chgData name="Rob Sewell" userId="c802df42025d5e1f" providerId="LiveId" clId="{B787C8E6-7AC6-4CB0-AB54-F28041E2842B}" dt="2024-01-16T15:01:47.988" v="479" actId="478"/>
          <ac:picMkLst>
            <pc:docMk/>
            <pc:sldMk cId="0" sldId="257"/>
            <ac:picMk id="4" creationId="{00000000-0000-0000-0000-000000000000}"/>
          </ac:picMkLst>
        </pc:picChg>
        <pc:picChg chg="add mod ord">
          <ac:chgData name="Rob Sewell" userId="c802df42025d5e1f" providerId="LiveId" clId="{B787C8E6-7AC6-4CB0-AB54-F28041E2842B}" dt="2024-01-16T15:01:46.382" v="478" actId="167"/>
          <ac:picMkLst>
            <pc:docMk/>
            <pc:sldMk cId="0" sldId="257"/>
            <ac:picMk id="7" creationId="{CBC6F4C6-840D-1FEF-68A5-AF746617A5EE}"/>
          </ac:picMkLst>
        </pc:picChg>
      </pc:sldChg>
      <pc:sldChg chg="modSp del mod modNotesTx">
        <pc:chgData name="Rob Sewell" userId="c802df42025d5e1f" providerId="LiveId" clId="{B787C8E6-7AC6-4CB0-AB54-F28041E2842B}" dt="2024-01-16T14:24:50.700" v="352" actId="2696"/>
        <pc:sldMkLst>
          <pc:docMk/>
          <pc:sldMk cId="1883705791" sldId="257"/>
        </pc:sldMkLst>
        <pc:spChg chg="mod">
          <ac:chgData name="Rob Sewell" userId="c802df42025d5e1f" providerId="LiveId" clId="{B787C8E6-7AC6-4CB0-AB54-F28041E2842B}" dt="2024-01-16T14:14:43.312" v="348" actId="14100"/>
          <ac:spMkLst>
            <pc:docMk/>
            <pc:sldMk cId="1883705791" sldId="257"/>
            <ac:spMk id="3" creationId="{918DB4D3-F946-2913-6A27-F1180B917DDB}"/>
          </ac:spMkLst>
        </pc:spChg>
      </pc:sldChg>
      <pc:sldChg chg="modSp add del mod modTransition setBg modNotesTx">
        <pc:chgData name="Rob Sewell" userId="c802df42025d5e1f" providerId="LiveId" clId="{B787C8E6-7AC6-4CB0-AB54-F28041E2842B}" dt="2024-01-16T15:03:24.581" v="487" actId="1076"/>
        <pc:sldMkLst>
          <pc:docMk/>
          <pc:sldMk cId="0" sldId="259"/>
        </pc:sldMkLst>
        <pc:spChg chg="mod">
          <ac:chgData name="Rob Sewell" userId="c802df42025d5e1f" providerId="LiveId" clId="{B787C8E6-7AC6-4CB0-AB54-F28041E2842B}" dt="2024-01-16T15:03:24.581" v="487" actId="1076"/>
          <ac:spMkLst>
            <pc:docMk/>
            <pc:sldMk cId="0" sldId="259"/>
            <ac:spMk id="6" creationId="{00000000-0000-0000-0000-000000000000}"/>
          </ac:spMkLst>
        </pc:spChg>
      </pc:sldChg>
      <pc:sldChg chg="add del modTransition setBg modNotesTx">
        <pc:chgData name="Rob Sewell" userId="c802df42025d5e1f" providerId="LiveId" clId="{B787C8E6-7AC6-4CB0-AB54-F28041E2842B}" dt="2024-01-16T15:03:37.562" v="488"/>
        <pc:sldMkLst>
          <pc:docMk/>
          <pc:sldMk cId="0" sldId="260"/>
        </pc:sldMkLst>
      </pc:sldChg>
      <pc:sldChg chg="add del modTransition setBg modNotesTx">
        <pc:chgData name="Rob Sewell" userId="c802df42025d5e1f" providerId="LiveId" clId="{B787C8E6-7AC6-4CB0-AB54-F28041E2842B}" dt="2024-01-16T15:03:45.707" v="489"/>
        <pc:sldMkLst>
          <pc:docMk/>
          <pc:sldMk cId="0" sldId="261"/>
        </pc:sldMkLst>
      </pc:sldChg>
      <pc:sldChg chg="modNotesTx">
        <pc:chgData name="Rob Sewell" userId="c802df42025d5e1f" providerId="LiveId" clId="{B787C8E6-7AC6-4CB0-AB54-F28041E2842B}" dt="2024-01-16T15:05:46.875" v="496" actId="20577"/>
        <pc:sldMkLst>
          <pc:docMk/>
          <pc:sldMk cId="2505360492" sldId="264"/>
        </pc:sldMkLst>
      </pc:sldChg>
      <pc:sldChg chg="addSp delSp modSp mod modNotesTx">
        <pc:chgData name="Rob Sewell" userId="c802df42025d5e1f" providerId="LiveId" clId="{B787C8E6-7AC6-4CB0-AB54-F28041E2842B}" dt="2024-01-16T15:17:53.809" v="597" actId="20577"/>
        <pc:sldMkLst>
          <pc:docMk/>
          <pc:sldMk cId="4086610047" sldId="265"/>
        </pc:sldMkLst>
        <pc:spChg chg="mod">
          <ac:chgData name="Rob Sewell" userId="c802df42025d5e1f" providerId="LiveId" clId="{B787C8E6-7AC6-4CB0-AB54-F28041E2842B}" dt="2024-01-16T15:17:08.595" v="537" actId="27636"/>
          <ac:spMkLst>
            <pc:docMk/>
            <pc:sldMk cId="4086610047" sldId="265"/>
            <ac:spMk id="2" creationId="{1B0FA7FF-0749-B4F5-2F51-9E5BD3E57154}"/>
          </ac:spMkLst>
        </pc:spChg>
        <pc:spChg chg="mod">
          <ac:chgData name="Rob Sewell" userId="c802df42025d5e1f" providerId="LiveId" clId="{B787C8E6-7AC6-4CB0-AB54-F28041E2842B}" dt="2024-01-16T15:17:53.809" v="597" actId="20577"/>
          <ac:spMkLst>
            <pc:docMk/>
            <pc:sldMk cId="4086610047" sldId="265"/>
            <ac:spMk id="4" creationId="{31BD0478-260A-720C-6C32-9D6887FDC1E5}"/>
          </ac:spMkLst>
        </pc:spChg>
        <pc:spChg chg="add del mod">
          <ac:chgData name="Rob Sewell" userId="c802df42025d5e1f" providerId="LiveId" clId="{B787C8E6-7AC6-4CB0-AB54-F28041E2842B}" dt="2024-01-16T15:15:31.583" v="505" actId="478"/>
          <ac:spMkLst>
            <pc:docMk/>
            <pc:sldMk cId="4086610047" sldId="265"/>
            <ac:spMk id="6" creationId="{A5BFFAD8-E065-2428-A960-DC30255D03EC}"/>
          </ac:spMkLst>
        </pc:spChg>
        <pc:picChg chg="del">
          <ac:chgData name="Rob Sewell" userId="c802df42025d5e1f" providerId="LiveId" clId="{B787C8E6-7AC6-4CB0-AB54-F28041E2842B}" dt="2024-01-16T15:15:22.228" v="504" actId="478"/>
          <ac:picMkLst>
            <pc:docMk/>
            <pc:sldMk cId="4086610047" sldId="265"/>
            <ac:picMk id="5" creationId="{AD78C08E-0FCF-9140-BBD1-3A323C79736B}"/>
          </ac:picMkLst>
        </pc:picChg>
        <pc:picChg chg="add mod">
          <ac:chgData name="Rob Sewell" userId="c802df42025d5e1f" providerId="LiveId" clId="{B787C8E6-7AC6-4CB0-AB54-F28041E2842B}" dt="2024-01-16T15:15:20.186" v="503" actId="1076"/>
          <ac:picMkLst>
            <pc:docMk/>
            <pc:sldMk cId="4086610047" sldId="265"/>
            <ac:picMk id="9" creationId="{00000000-0000-0000-0000-000000000000}"/>
          </ac:picMkLst>
        </pc:picChg>
      </pc:sldChg>
      <pc:sldChg chg="del">
        <pc:chgData name="Rob Sewell" userId="c802df42025d5e1f" providerId="LiveId" clId="{B787C8E6-7AC6-4CB0-AB54-F28041E2842B}" dt="2024-01-16T15:23:51.750" v="679" actId="2696"/>
        <pc:sldMkLst>
          <pc:docMk/>
          <pc:sldMk cId="3185231797" sldId="266"/>
        </pc:sldMkLst>
      </pc:sldChg>
      <pc:sldChg chg="addSp delSp modSp mod">
        <pc:chgData name="Rob Sewell" userId="c802df42025d5e1f" providerId="LiveId" clId="{B787C8E6-7AC6-4CB0-AB54-F28041E2842B}" dt="2024-01-16T15:23:34.304" v="678" actId="478"/>
        <pc:sldMkLst>
          <pc:docMk/>
          <pc:sldMk cId="3996017471" sldId="267"/>
        </pc:sldMkLst>
        <pc:spChg chg="mod">
          <ac:chgData name="Rob Sewell" userId="c802df42025d5e1f" providerId="LiveId" clId="{B787C8E6-7AC6-4CB0-AB54-F28041E2842B}" dt="2024-01-16T15:21:24.558" v="673" actId="1076"/>
          <ac:spMkLst>
            <pc:docMk/>
            <pc:sldMk cId="3996017471" sldId="267"/>
            <ac:spMk id="2" creationId="{9276FFEE-B0B5-7F82-7DEB-1DE876210CB2}"/>
          </ac:spMkLst>
        </pc:spChg>
        <pc:spChg chg="add del mod">
          <ac:chgData name="Rob Sewell" userId="c802df42025d5e1f" providerId="LiveId" clId="{B787C8E6-7AC6-4CB0-AB54-F28041E2842B}" dt="2024-01-16T15:23:34.304" v="678" actId="478"/>
          <ac:spMkLst>
            <pc:docMk/>
            <pc:sldMk cId="3996017471" sldId="267"/>
            <ac:spMk id="6" creationId="{81345E4E-D7C5-DC3F-1439-75957325EC8B}"/>
          </ac:spMkLst>
        </pc:spChg>
        <pc:picChg chg="add mod">
          <ac:chgData name="Rob Sewell" userId="c802df42025d5e1f" providerId="LiveId" clId="{B787C8E6-7AC6-4CB0-AB54-F28041E2842B}" dt="2024-01-16T15:23:30.255" v="677" actId="962"/>
          <ac:picMkLst>
            <pc:docMk/>
            <pc:sldMk cId="3996017471" sldId="267"/>
            <ac:picMk id="5" creationId="{E222DE7B-E4E1-11DA-3EB8-2A3BACC8666E}"/>
          </ac:picMkLst>
        </pc:picChg>
      </pc:sldChg>
      <pc:sldChg chg="addSp delSp modSp mod">
        <pc:chgData name="Rob Sewell" userId="c802df42025d5e1f" providerId="LiveId" clId="{B787C8E6-7AC6-4CB0-AB54-F28041E2842B}" dt="2024-01-16T15:21:12.630" v="670" actId="478"/>
        <pc:sldMkLst>
          <pc:docMk/>
          <pc:sldMk cId="2805923816" sldId="268"/>
        </pc:sldMkLst>
        <pc:spChg chg="mod">
          <ac:chgData name="Rob Sewell" userId="c802df42025d5e1f" providerId="LiveId" clId="{B787C8E6-7AC6-4CB0-AB54-F28041E2842B}" dt="2024-01-16T15:19:54.400" v="610" actId="27636"/>
          <ac:spMkLst>
            <pc:docMk/>
            <pc:sldMk cId="2805923816" sldId="268"/>
            <ac:spMk id="2" creationId="{434AFFB0-DA72-D79B-9E5D-4388B74E8BEA}"/>
          </ac:spMkLst>
        </pc:spChg>
        <pc:spChg chg="mod">
          <ac:chgData name="Rob Sewell" userId="c802df42025d5e1f" providerId="LiveId" clId="{B787C8E6-7AC6-4CB0-AB54-F28041E2842B}" dt="2024-01-16T15:19:42.651" v="608" actId="403"/>
          <ac:spMkLst>
            <pc:docMk/>
            <pc:sldMk cId="2805923816" sldId="268"/>
            <ac:spMk id="3" creationId="{39D4A98A-4151-939F-496C-AF0C22597BFD}"/>
          </ac:spMkLst>
        </pc:spChg>
        <pc:spChg chg="add del mod">
          <ac:chgData name="Rob Sewell" userId="c802df42025d5e1f" providerId="LiveId" clId="{B787C8E6-7AC6-4CB0-AB54-F28041E2842B}" dt="2024-01-16T15:21:12.630" v="670" actId="478"/>
          <ac:spMkLst>
            <pc:docMk/>
            <pc:sldMk cId="2805923816" sldId="268"/>
            <ac:spMk id="6" creationId="{9FF997C1-00F6-052C-46B6-D54181B6D355}"/>
          </ac:spMkLst>
        </pc:spChg>
        <pc:picChg chg="add mod">
          <ac:chgData name="Rob Sewell" userId="c802df42025d5e1f" providerId="LiveId" clId="{B787C8E6-7AC6-4CB0-AB54-F28041E2842B}" dt="2024-01-16T15:21:00.873" v="612" actId="1076"/>
          <ac:picMkLst>
            <pc:docMk/>
            <pc:sldMk cId="2805923816" sldId="268"/>
            <ac:picMk id="5" creationId="{B7A3B318-B83F-66B2-6E5A-FDA320008921}"/>
          </ac:picMkLst>
        </pc:picChg>
      </pc:sldChg>
      <pc:sldChg chg="addSp modSp mod">
        <pc:chgData name="Rob Sewell" userId="c802df42025d5e1f" providerId="LiveId" clId="{B787C8E6-7AC6-4CB0-AB54-F28041E2842B}" dt="2024-01-16T15:19:23.142" v="606" actId="14100"/>
        <pc:sldMkLst>
          <pc:docMk/>
          <pc:sldMk cId="2064641123" sldId="269"/>
        </pc:sldMkLst>
        <pc:spChg chg="mod">
          <ac:chgData name="Rob Sewell" userId="c802df42025d5e1f" providerId="LiveId" clId="{B787C8E6-7AC6-4CB0-AB54-F28041E2842B}" dt="2024-01-16T15:18:38.163" v="602" actId="1076"/>
          <ac:spMkLst>
            <pc:docMk/>
            <pc:sldMk cId="2064641123" sldId="269"/>
            <ac:spMk id="2" creationId="{B721FDBD-99E5-3FD0-1ED3-96D259B990E3}"/>
          </ac:spMkLst>
        </pc:spChg>
        <pc:spChg chg="mod">
          <ac:chgData name="Rob Sewell" userId="c802df42025d5e1f" providerId="LiveId" clId="{B787C8E6-7AC6-4CB0-AB54-F28041E2842B}" dt="2024-01-16T15:18:28.151" v="600" actId="14100"/>
          <ac:spMkLst>
            <pc:docMk/>
            <pc:sldMk cId="2064641123" sldId="269"/>
            <ac:spMk id="3" creationId="{C25640AC-52B7-5C6D-B52A-C30851414DEA}"/>
          </ac:spMkLst>
        </pc:spChg>
        <pc:spChg chg="add mod">
          <ac:chgData name="Rob Sewell" userId="c802df42025d5e1f" providerId="LiveId" clId="{B787C8E6-7AC6-4CB0-AB54-F28041E2842B}" dt="2024-01-16T15:19:23.142" v="606" actId="14100"/>
          <ac:spMkLst>
            <pc:docMk/>
            <pc:sldMk cId="2064641123" sldId="269"/>
            <ac:spMk id="6" creationId="{72FEC158-ECE3-638F-0438-759E9ACF16D3}"/>
          </ac:spMkLst>
        </pc:spChg>
        <pc:picChg chg="add mod">
          <ac:chgData name="Rob Sewell" userId="c802df42025d5e1f" providerId="LiveId" clId="{B787C8E6-7AC6-4CB0-AB54-F28041E2842B}" dt="2024-01-16T15:19:23.142" v="606" actId="14100"/>
          <ac:picMkLst>
            <pc:docMk/>
            <pc:sldMk cId="2064641123" sldId="269"/>
            <ac:picMk id="5" creationId="{C7CE0444-D499-BD77-8378-861A5F20E845}"/>
          </ac:picMkLst>
        </pc:picChg>
      </pc:sldChg>
      <pc:sldChg chg="add">
        <pc:chgData name="Rob Sewell" userId="c802df42025d5e1f" providerId="LiveId" clId="{B787C8E6-7AC6-4CB0-AB54-F28041E2842B}" dt="2024-01-11T09:27:50.977" v="170"/>
        <pc:sldMkLst>
          <pc:docMk/>
          <pc:sldMk cId="2033033871" sldId="288"/>
        </pc:sldMkLst>
      </pc:sldChg>
      <pc:sldChg chg="add">
        <pc:chgData name="Rob Sewell" userId="c802df42025d5e1f" providerId="LiveId" clId="{B787C8E6-7AC6-4CB0-AB54-F28041E2842B}" dt="2024-01-11T09:27:50.977" v="170"/>
        <pc:sldMkLst>
          <pc:docMk/>
          <pc:sldMk cId="454272941" sldId="297"/>
        </pc:sldMkLst>
      </pc:sldChg>
      <pc:sldChg chg="add">
        <pc:chgData name="Rob Sewell" userId="c802df42025d5e1f" providerId="LiveId" clId="{B787C8E6-7AC6-4CB0-AB54-F28041E2842B}" dt="2024-01-11T09:27:50.977" v="170"/>
        <pc:sldMkLst>
          <pc:docMk/>
          <pc:sldMk cId="2710025921" sldId="298"/>
        </pc:sldMkLst>
      </pc:sldChg>
      <pc:sldChg chg="add">
        <pc:chgData name="Rob Sewell" userId="c802df42025d5e1f" providerId="LiveId" clId="{B787C8E6-7AC6-4CB0-AB54-F28041E2842B}" dt="2024-01-11T09:27:50.977" v="170"/>
        <pc:sldMkLst>
          <pc:docMk/>
          <pc:sldMk cId="3106150255" sldId="299"/>
        </pc:sldMkLst>
      </pc:sldChg>
      <pc:sldChg chg="add">
        <pc:chgData name="Rob Sewell" userId="c802df42025d5e1f" providerId="LiveId" clId="{B787C8E6-7AC6-4CB0-AB54-F28041E2842B}" dt="2024-01-11T09:27:50.977" v="170"/>
        <pc:sldMkLst>
          <pc:docMk/>
          <pc:sldMk cId="1339815780" sldId="300"/>
        </pc:sldMkLst>
      </pc:sldChg>
      <pc:sldChg chg="add">
        <pc:chgData name="Rob Sewell" userId="c802df42025d5e1f" providerId="LiveId" clId="{B787C8E6-7AC6-4CB0-AB54-F28041E2842B}" dt="2024-01-11T09:28:42.514" v="171"/>
        <pc:sldMkLst>
          <pc:docMk/>
          <pc:sldMk cId="590668091" sldId="304"/>
        </pc:sldMkLst>
      </pc:sldChg>
      <pc:sldChg chg="add">
        <pc:chgData name="Rob Sewell" userId="c802df42025d5e1f" providerId="LiveId" clId="{B787C8E6-7AC6-4CB0-AB54-F28041E2842B}" dt="2024-01-11T09:28:42.514" v="171"/>
        <pc:sldMkLst>
          <pc:docMk/>
          <pc:sldMk cId="1492483131" sldId="307"/>
        </pc:sldMkLst>
      </pc:sldChg>
      <pc:sldChg chg="delSp mod">
        <pc:chgData name="Rob Sewell" userId="c802df42025d5e1f" providerId="LiveId" clId="{B787C8E6-7AC6-4CB0-AB54-F28041E2842B}" dt="2024-01-11T09:05:46.722" v="9" actId="478"/>
        <pc:sldMkLst>
          <pc:docMk/>
          <pc:sldMk cId="3230046762" sldId="339"/>
        </pc:sldMkLst>
        <pc:spChg chg="del">
          <ac:chgData name="Rob Sewell" userId="c802df42025d5e1f" providerId="LiveId" clId="{B787C8E6-7AC6-4CB0-AB54-F28041E2842B}" dt="2024-01-11T09:05:46.722" v="9" actId="478"/>
          <ac:spMkLst>
            <pc:docMk/>
            <pc:sldMk cId="3230046762" sldId="339"/>
            <ac:spMk id="4" creationId="{A415A77D-EBD9-4BDF-B264-4E7DB0A7FE88}"/>
          </ac:spMkLst>
        </pc:spChg>
      </pc:sldChg>
      <pc:sldChg chg="delSp modSp mod">
        <pc:chgData name="Rob Sewell" userId="c802df42025d5e1f" providerId="LiveId" clId="{B787C8E6-7AC6-4CB0-AB54-F28041E2842B}" dt="2024-01-11T09:05:41.246" v="8" actId="478"/>
        <pc:sldMkLst>
          <pc:docMk/>
          <pc:sldMk cId="1902919252" sldId="340"/>
        </pc:sldMkLst>
        <pc:spChg chg="del mod">
          <ac:chgData name="Rob Sewell" userId="c802df42025d5e1f" providerId="LiveId" clId="{B787C8E6-7AC6-4CB0-AB54-F28041E2842B}" dt="2024-01-11T09:05:41.246" v="8" actId="478"/>
          <ac:spMkLst>
            <pc:docMk/>
            <pc:sldMk cId="1902919252" sldId="340"/>
            <ac:spMk id="4" creationId="{CE2C07B4-EB4C-49DD-A56C-E34D3FB9B0B2}"/>
          </ac:spMkLst>
        </pc:spChg>
      </pc:sldChg>
      <pc:sldChg chg="delSp mod">
        <pc:chgData name="Rob Sewell" userId="c802df42025d5e1f" providerId="LiveId" clId="{B787C8E6-7AC6-4CB0-AB54-F28041E2842B}" dt="2024-01-11T09:05:29.509" v="6" actId="478"/>
        <pc:sldMkLst>
          <pc:docMk/>
          <pc:sldMk cId="300074654" sldId="341"/>
        </pc:sldMkLst>
        <pc:spChg chg="del">
          <ac:chgData name="Rob Sewell" userId="c802df42025d5e1f" providerId="LiveId" clId="{B787C8E6-7AC6-4CB0-AB54-F28041E2842B}" dt="2024-01-11T09:05:29.509" v="6" actId="478"/>
          <ac:spMkLst>
            <pc:docMk/>
            <pc:sldMk cId="300074654" sldId="341"/>
            <ac:spMk id="4" creationId="{69F5CBA9-A12E-4584-A80E-93D2B696BD1C}"/>
          </ac:spMkLst>
        </pc:spChg>
      </pc:sldChg>
      <pc:sldChg chg="delSp modSp del mod">
        <pc:chgData name="Rob Sewell" userId="c802df42025d5e1f" providerId="LiveId" clId="{B787C8E6-7AC6-4CB0-AB54-F28041E2842B}" dt="2024-01-11T09:18:51.914" v="143" actId="2696"/>
        <pc:sldMkLst>
          <pc:docMk/>
          <pc:sldMk cId="2862228013" sldId="342"/>
        </pc:sldMkLst>
        <pc:spChg chg="mod">
          <ac:chgData name="Rob Sewell" userId="c802df42025d5e1f" providerId="LiveId" clId="{B787C8E6-7AC6-4CB0-AB54-F28041E2842B}" dt="2024-01-11T09:06:47.527" v="63" actId="20577"/>
          <ac:spMkLst>
            <pc:docMk/>
            <pc:sldMk cId="2862228013" sldId="342"/>
            <ac:spMk id="3" creationId="{E614576E-3DEB-4DA0-B4B0-1C5B127D86FC}"/>
          </ac:spMkLst>
        </pc:spChg>
        <pc:spChg chg="del">
          <ac:chgData name="Rob Sewell" userId="c802df42025d5e1f" providerId="LiveId" clId="{B787C8E6-7AC6-4CB0-AB54-F28041E2842B}" dt="2024-01-11T09:05:22.751" v="5" actId="478"/>
          <ac:spMkLst>
            <pc:docMk/>
            <pc:sldMk cId="2862228013" sldId="342"/>
            <ac:spMk id="4" creationId="{BA357566-19E1-4A6F-92EC-32604EC8643F}"/>
          </ac:spMkLst>
        </pc:spChg>
      </pc:sldChg>
      <pc:sldChg chg="del">
        <pc:chgData name="Rob Sewell" userId="c802df42025d5e1f" providerId="LiveId" clId="{B787C8E6-7AC6-4CB0-AB54-F28041E2842B}" dt="2024-01-16T15:04:32.724" v="491" actId="47"/>
        <pc:sldMkLst>
          <pc:docMk/>
          <pc:sldMk cId="140381770" sldId="3616"/>
        </pc:sldMkLst>
      </pc:sldChg>
      <pc:sldChg chg="del">
        <pc:chgData name="Rob Sewell" userId="c802df42025d5e1f" providerId="LiveId" clId="{B787C8E6-7AC6-4CB0-AB54-F28041E2842B}" dt="2024-01-16T15:04:32.724" v="491" actId="47"/>
        <pc:sldMkLst>
          <pc:docMk/>
          <pc:sldMk cId="887495121" sldId="3737"/>
        </pc:sldMkLst>
      </pc:sldChg>
      <pc:sldChg chg="ord">
        <pc:chgData name="Rob Sewell" userId="c802df42025d5e1f" providerId="LiveId" clId="{B787C8E6-7AC6-4CB0-AB54-F28041E2842B}" dt="2024-01-11T09:24:36.532" v="150"/>
        <pc:sldMkLst>
          <pc:docMk/>
          <pc:sldMk cId="3038949861" sldId="3767"/>
        </pc:sldMkLst>
      </pc:sldChg>
      <pc:sldChg chg="del">
        <pc:chgData name="Rob Sewell" userId="c802df42025d5e1f" providerId="LiveId" clId="{B787C8E6-7AC6-4CB0-AB54-F28041E2842B}" dt="2024-01-16T15:04:32.724" v="491" actId="47"/>
        <pc:sldMkLst>
          <pc:docMk/>
          <pc:sldMk cId="913678214" sldId="3782"/>
        </pc:sldMkLst>
      </pc:sldChg>
      <pc:sldChg chg="del">
        <pc:chgData name="Rob Sewell" userId="c802df42025d5e1f" providerId="LiveId" clId="{B787C8E6-7AC6-4CB0-AB54-F28041E2842B}" dt="2024-01-11T09:24:55.927" v="151" actId="2696"/>
        <pc:sldMkLst>
          <pc:docMk/>
          <pc:sldMk cId="1678750477" sldId="3788"/>
        </pc:sldMkLst>
      </pc:sldChg>
      <pc:sldChg chg="del">
        <pc:chgData name="Rob Sewell" userId="c802df42025d5e1f" providerId="LiveId" clId="{B787C8E6-7AC6-4CB0-AB54-F28041E2842B}" dt="2024-01-16T15:04:32.724" v="491" actId="47"/>
        <pc:sldMkLst>
          <pc:docMk/>
          <pc:sldMk cId="1486739328" sldId="3790"/>
        </pc:sldMkLst>
      </pc:sldChg>
      <pc:sldChg chg="del">
        <pc:chgData name="Rob Sewell" userId="c802df42025d5e1f" providerId="LiveId" clId="{B787C8E6-7AC6-4CB0-AB54-F28041E2842B}" dt="2024-01-16T15:04:32.724" v="491" actId="47"/>
        <pc:sldMkLst>
          <pc:docMk/>
          <pc:sldMk cId="2103411921" sldId="3794"/>
        </pc:sldMkLst>
      </pc:sldChg>
      <pc:sldChg chg="addSp delSp del mod setBg">
        <pc:chgData name="Rob Sewell" userId="c802df42025d5e1f" providerId="LiveId" clId="{B787C8E6-7AC6-4CB0-AB54-F28041E2842B}" dt="2024-01-16T14:38:43.241" v="438" actId="2696"/>
        <pc:sldMkLst>
          <pc:docMk/>
          <pc:sldMk cId="198860370" sldId="4907"/>
        </pc:sldMkLst>
        <pc:spChg chg="add del">
          <ac:chgData name="Rob Sewell" userId="c802df42025d5e1f" providerId="LiveId" clId="{B787C8E6-7AC6-4CB0-AB54-F28041E2842B}" dt="2024-01-16T14:33:54.123" v="403" actId="22"/>
          <ac:spMkLst>
            <pc:docMk/>
            <pc:sldMk cId="198860370" sldId="4907"/>
            <ac:spMk id="4" creationId="{57A930D7-8559-0249-A3DE-3F31D25A9A1C}"/>
          </ac:spMkLst>
        </pc:spChg>
      </pc:sldChg>
      <pc:sldChg chg="addSp delSp modSp mod setBg modNotesTx">
        <pc:chgData name="Rob Sewell" userId="c802df42025d5e1f" providerId="LiveId" clId="{B787C8E6-7AC6-4CB0-AB54-F28041E2842B}" dt="2024-01-16T14:37:23.271" v="435" actId="207"/>
        <pc:sldMkLst>
          <pc:docMk/>
          <pc:sldMk cId="2323016863" sldId="4920"/>
        </pc:sldMkLst>
        <pc:spChg chg="add mod">
          <ac:chgData name="Rob Sewell" userId="c802df42025d5e1f" providerId="LiveId" clId="{B787C8E6-7AC6-4CB0-AB54-F28041E2842B}" dt="2024-01-16T14:33:20.184" v="400" actId="1076"/>
          <ac:spMkLst>
            <pc:docMk/>
            <pc:sldMk cId="2323016863" sldId="4920"/>
            <ac:spMk id="3" creationId="{435D3740-5CC0-D843-85D1-C224649470F2}"/>
          </ac:spMkLst>
        </pc:spChg>
        <pc:spChg chg="del mod">
          <ac:chgData name="Rob Sewell" userId="c802df42025d5e1f" providerId="LiveId" clId="{B787C8E6-7AC6-4CB0-AB54-F28041E2842B}" dt="2024-01-16T14:33:03.084" v="396" actId="478"/>
          <ac:spMkLst>
            <pc:docMk/>
            <pc:sldMk cId="2323016863" sldId="4920"/>
            <ac:spMk id="4" creationId="{471337D4-94F8-4112-B7AD-B2EDBCA1DD71}"/>
          </ac:spMkLst>
        </pc:spChg>
        <pc:spChg chg="add mod">
          <ac:chgData name="Rob Sewell" userId="c802df42025d5e1f" providerId="LiveId" clId="{B787C8E6-7AC6-4CB0-AB54-F28041E2842B}" dt="2024-01-16T14:37:23.271" v="435" actId="207"/>
          <ac:spMkLst>
            <pc:docMk/>
            <pc:sldMk cId="2323016863" sldId="4920"/>
            <ac:spMk id="8" creationId="{5D69A609-7669-38B1-752F-72F90850913F}"/>
          </ac:spMkLst>
        </pc:spChg>
      </pc:sldChg>
      <pc:sldChg chg="del ord">
        <pc:chgData name="Rob Sewell" userId="c802df42025d5e1f" providerId="LiveId" clId="{B787C8E6-7AC6-4CB0-AB54-F28041E2842B}" dt="2024-01-16T14:38:57.268" v="439" actId="2696"/>
        <pc:sldMkLst>
          <pc:docMk/>
          <pc:sldMk cId="3597205193" sldId="4922"/>
        </pc:sldMkLst>
      </pc:sldChg>
      <pc:sldChg chg="del">
        <pc:chgData name="Rob Sewell" userId="c802df42025d5e1f" providerId="LiveId" clId="{B787C8E6-7AC6-4CB0-AB54-F28041E2842B}" dt="2024-01-16T15:03:52.967" v="490" actId="47"/>
        <pc:sldMkLst>
          <pc:docMk/>
          <pc:sldMk cId="326195827" sldId="4923"/>
        </pc:sldMkLst>
      </pc:sldChg>
      <pc:sldChg chg="del">
        <pc:chgData name="Rob Sewell" userId="c802df42025d5e1f" providerId="LiveId" clId="{B787C8E6-7AC6-4CB0-AB54-F28041E2842B}" dt="2024-01-16T15:03:52.967" v="490" actId="47"/>
        <pc:sldMkLst>
          <pc:docMk/>
          <pc:sldMk cId="1031594096" sldId="4924"/>
        </pc:sldMkLst>
      </pc:sldChg>
      <pc:sldChg chg="del">
        <pc:chgData name="Rob Sewell" userId="c802df42025d5e1f" providerId="LiveId" clId="{B787C8E6-7AC6-4CB0-AB54-F28041E2842B}" dt="2024-01-16T15:03:52.967" v="490" actId="47"/>
        <pc:sldMkLst>
          <pc:docMk/>
          <pc:sldMk cId="2891774587" sldId="4925"/>
        </pc:sldMkLst>
      </pc:sldChg>
      <pc:sldChg chg="del">
        <pc:chgData name="Rob Sewell" userId="c802df42025d5e1f" providerId="LiveId" clId="{B787C8E6-7AC6-4CB0-AB54-F28041E2842B}" dt="2024-01-16T15:03:52.967" v="490" actId="47"/>
        <pc:sldMkLst>
          <pc:docMk/>
          <pc:sldMk cId="3114253210" sldId="4926"/>
        </pc:sldMkLst>
      </pc:sldChg>
      <pc:sldChg chg="del">
        <pc:chgData name="Rob Sewell" userId="c802df42025d5e1f" providerId="LiveId" clId="{B787C8E6-7AC6-4CB0-AB54-F28041E2842B}" dt="2024-01-16T15:03:52.967" v="490" actId="47"/>
        <pc:sldMkLst>
          <pc:docMk/>
          <pc:sldMk cId="2837135416" sldId="4927"/>
        </pc:sldMkLst>
      </pc:sldChg>
      <pc:sldChg chg="del">
        <pc:chgData name="Rob Sewell" userId="c802df42025d5e1f" providerId="LiveId" clId="{B787C8E6-7AC6-4CB0-AB54-F28041E2842B}" dt="2024-01-16T15:04:32.724" v="491" actId="47"/>
        <pc:sldMkLst>
          <pc:docMk/>
          <pc:sldMk cId="707770421" sldId="4928"/>
        </pc:sldMkLst>
      </pc:sldChg>
      <pc:sldChg chg="del">
        <pc:chgData name="Rob Sewell" userId="c802df42025d5e1f" providerId="LiveId" clId="{B787C8E6-7AC6-4CB0-AB54-F28041E2842B}" dt="2024-01-11T09:05:09.223" v="4" actId="2696"/>
        <pc:sldMkLst>
          <pc:docMk/>
          <pc:sldMk cId="2932775314" sldId="4929"/>
        </pc:sldMkLst>
      </pc:sldChg>
      <pc:sldChg chg="add setBg">
        <pc:chgData name="Rob Sewell" userId="c802df42025d5e1f" providerId="LiveId" clId="{B787C8E6-7AC6-4CB0-AB54-F28041E2842B}" dt="2024-01-11T09:04:58.096" v="3"/>
        <pc:sldMkLst>
          <pc:docMk/>
          <pc:sldMk cId="2064588232" sldId="4930"/>
        </pc:sldMkLst>
      </pc:sldChg>
      <pc:sldChg chg="modSp add mod setBg">
        <pc:chgData name="Rob Sewell" userId="c802df42025d5e1f" providerId="LiveId" clId="{B787C8E6-7AC6-4CB0-AB54-F28041E2842B}" dt="2024-01-11T09:18:42.036" v="142"/>
        <pc:sldMkLst>
          <pc:docMk/>
          <pc:sldMk cId="2124211197" sldId="4931"/>
        </pc:sldMkLst>
        <pc:spChg chg="mod">
          <ac:chgData name="Rob Sewell" userId="c802df42025d5e1f" providerId="LiveId" clId="{B787C8E6-7AC6-4CB0-AB54-F28041E2842B}" dt="2024-01-11T09:18:08.911" v="138" actId="33524"/>
          <ac:spMkLst>
            <pc:docMk/>
            <pc:sldMk cId="2124211197" sldId="4931"/>
            <ac:spMk id="35" creationId="{00000000-0000-0000-0000-000000000000}"/>
          </ac:spMkLst>
        </pc:spChg>
      </pc:sldChg>
      <pc:sldChg chg="modSp add mod setBg">
        <pc:chgData name="Rob Sewell" userId="c802df42025d5e1f" providerId="LiveId" clId="{B787C8E6-7AC6-4CB0-AB54-F28041E2842B}" dt="2024-01-16T12:42:44.805" v="278" actId="14100"/>
        <pc:sldMkLst>
          <pc:docMk/>
          <pc:sldMk cId="4205732518" sldId="4932"/>
        </pc:sldMkLst>
        <pc:spChg chg="mod">
          <ac:chgData name="Rob Sewell" userId="c802df42025d5e1f" providerId="LiveId" clId="{B787C8E6-7AC6-4CB0-AB54-F28041E2842B}" dt="2024-01-11T09:17:14.295" v="129" actId="207"/>
          <ac:spMkLst>
            <pc:docMk/>
            <pc:sldMk cId="4205732518" sldId="4932"/>
            <ac:spMk id="7" creationId="{00000000-0000-0000-0000-000000000000}"/>
          </ac:spMkLst>
        </pc:spChg>
        <pc:spChg chg="mod">
          <ac:chgData name="Rob Sewell" userId="c802df42025d5e1f" providerId="LiveId" clId="{B787C8E6-7AC6-4CB0-AB54-F28041E2842B}" dt="2024-01-11T09:17:19.621" v="130" actId="207"/>
          <ac:spMkLst>
            <pc:docMk/>
            <pc:sldMk cId="4205732518" sldId="4932"/>
            <ac:spMk id="11" creationId="{00000000-0000-0000-0000-000000000000}"/>
          </ac:spMkLst>
        </pc:spChg>
        <pc:spChg chg="mod">
          <ac:chgData name="Rob Sewell" userId="c802df42025d5e1f" providerId="LiveId" clId="{B787C8E6-7AC6-4CB0-AB54-F28041E2842B}" dt="2024-01-11T09:16:54.783" v="128" actId="255"/>
          <ac:spMkLst>
            <pc:docMk/>
            <pc:sldMk cId="4205732518" sldId="4932"/>
            <ac:spMk id="15" creationId="{00000000-0000-0000-0000-000000000000}"/>
          </ac:spMkLst>
        </pc:spChg>
        <pc:spChg chg="mod">
          <ac:chgData name="Rob Sewell" userId="c802df42025d5e1f" providerId="LiveId" clId="{B787C8E6-7AC6-4CB0-AB54-F28041E2842B}" dt="2024-01-11T09:17:26.204" v="131" actId="207"/>
          <ac:spMkLst>
            <pc:docMk/>
            <pc:sldMk cId="4205732518" sldId="4932"/>
            <ac:spMk id="19" creationId="{00000000-0000-0000-0000-000000000000}"/>
          </ac:spMkLst>
        </pc:spChg>
        <pc:spChg chg="mod">
          <ac:chgData name="Rob Sewell" userId="c802df42025d5e1f" providerId="LiveId" clId="{B787C8E6-7AC6-4CB0-AB54-F28041E2842B}" dt="2024-01-11T09:17:32.512" v="132" actId="207"/>
          <ac:spMkLst>
            <pc:docMk/>
            <pc:sldMk cId="4205732518" sldId="4932"/>
            <ac:spMk id="23" creationId="{00000000-0000-0000-0000-000000000000}"/>
          </ac:spMkLst>
        </pc:spChg>
        <pc:spChg chg="mod">
          <ac:chgData name="Rob Sewell" userId="c802df42025d5e1f" providerId="LiveId" clId="{B787C8E6-7AC6-4CB0-AB54-F28041E2842B}" dt="2024-01-11T09:17:36.720" v="133" actId="207"/>
          <ac:spMkLst>
            <pc:docMk/>
            <pc:sldMk cId="4205732518" sldId="4932"/>
            <ac:spMk id="27" creationId="{00000000-0000-0000-0000-000000000000}"/>
          </ac:spMkLst>
        </pc:spChg>
        <pc:spChg chg="mod">
          <ac:chgData name="Rob Sewell" userId="c802df42025d5e1f" providerId="LiveId" clId="{B787C8E6-7AC6-4CB0-AB54-F28041E2842B}" dt="2024-01-16T12:42:44.805" v="278" actId="14100"/>
          <ac:spMkLst>
            <pc:docMk/>
            <pc:sldMk cId="4205732518" sldId="4932"/>
            <ac:spMk id="31" creationId="{00000000-0000-0000-0000-000000000000}"/>
          </ac:spMkLst>
        </pc:spChg>
        <pc:spChg chg="mod">
          <ac:chgData name="Rob Sewell" userId="c802df42025d5e1f" providerId="LiveId" clId="{B787C8E6-7AC6-4CB0-AB54-F28041E2842B}" dt="2024-01-11T09:17:54.596" v="136" actId="33524"/>
          <ac:spMkLst>
            <pc:docMk/>
            <pc:sldMk cId="4205732518" sldId="4932"/>
            <ac:spMk id="35" creationId="{00000000-0000-0000-0000-000000000000}"/>
          </ac:spMkLst>
        </pc:spChg>
      </pc:sldChg>
      <pc:sldChg chg="new del">
        <pc:chgData name="Rob Sewell" userId="c802df42025d5e1f" providerId="LiveId" clId="{B787C8E6-7AC6-4CB0-AB54-F28041E2842B}" dt="2024-01-11T09:24:08.696" v="148" actId="2696"/>
        <pc:sldMkLst>
          <pc:docMk/>
          <pc:sldMk cId="1227162520" sldId="4933"/>
        </pc:sldMkLst>
      </pc:sldChg>
      <pc:sldChg chg="add del ord">
        <pc:chgData name="Rob Sewell" userId="c802df42025d5e1f" providerId="LiveId" clId="{B787C8E6-7AC6-4CB0-AB54-F28041E2842B}" dt="2024-01-16T14:30:56.032" v="393" actId="47"/>
        <pc:sldMkLst>
          <pc:docMk/>
          <pc:sldMk cId="872721824" sldId="4934"/>
        </pc:sldMkLst>
      </pc:sldChg>
      <pc:sldChg chg="addSp modSp new del mod modClrScheme chgLayout">
        <pc:chgData name="Rob Sewell" userId="c802df42025d5e1f" providerId="LiveId" clId="{B787C8E6-7AC6-4CB0-AB54-F28041E2842B}" dt="2024-01-16T15:25:14.715" v="687" actId="2696"/>
        <pc:sldMkLst>
          <pc:docMk/>
          <pc:sldMk cId="3138286565" sldId="4935"/>
        </pc:sldMkLst>
        <pc:spChg chg="add mod">
          <ac:chgData name="Rob Sewell" userId="c802df42025d5e1f" providerId="LiveId" clId="{B787C8E6-7AC6-4CB0-AB54-F28041E2842B}" dt="2024-01-11T09:27:22.681" v="169" actId="20577"/>
          <ac:spMkLst>
            <pc:docMk/>
            <pc:sldMk cId="3138286565" sldId="4935"/>
            <ac:spMk id="2" creationId="{B005F2D7-19B9-31CC-C193-C40C788ACF82}"/>
          </ac:spMkLst>
        </pc:spChg>
        <pc:spChg chg="add mod">
          <ac:chgData name="Rob Sewell" userId="c802df42025d5e1f" providerId="LiveId" clId="{B787C8E6-7AC6-4CB0-AB54-F28041E2842B}" dt="2024-01-11T09:27:17.183" v="153" actId="700"/>
          <ac:spMkLst>
            <pc:docMk/>
            <pc:sldMk cId="3138286565" sldId="4935"/>
            <ac:spMk id="3" creationId="{416AC489-3C65-036A-66FB-134BEDE97348}"/>
          </ac:spMkLst>
        </pc:spChg>
      </pc:sldChg>
      <pc:sldChg chg="new">
        <pc:chgData name="Rob Sewell" userId="c802df42025d5e1f" providerId="LiveId" clId="{B787C8E6-7AC6-4CB0-AB54-F28041E2842B}" dt="2024-01-11T09:28:51.338" v="172" actId="680"/>
        <pc:sldMkLst>
          <pc:docMk/>
          <pc:sldMk cId="2693039054" sldId="4936"/>
        </pc:sldMkLst>
      </pc:sldChg>
      <pc:sldChg chg="new del">
        <pc:chgData name="Rob Sewell" userId="c802df42025d5e1f" providerId="LiveId" clId="{B787C8E6-7AC6-4CB0-AB54-F28041E2842B}" dt="2024-01-15T11:40:47.886" v="179" actId="680"/>
        <pc:sldMkLst>
          <pc:docMk/>
          <pc:sldMk cId="1655209604" sldId="4937"/>
        </pc:sldMkLst>
      </pc:sldChg>
      <pc:sldChg chg="new del">
        <pc:chgData name="Rob Sewell" userId="c802df42025d5e1f" providerId="LiveId" clId="{B787C8E6-7AC6-4CB0-AB54-F28041E2842B}" dt="2024-01-15T11:48:08.681" v="187" actId="2696"/>
        <pc:sldMkLst>
          <pc:docMk/>
          <pc:sldMk cId="3761220160" sldId="4937"/>
        </pc:sldMkLst>
      </pc:sldChg>
      <pc:sldChg chg="modSp add mod">
        <pc:chgData name="Rob Sewell" userId="c802df42025d5e1f" providerId="LiveId" clId="{B787C8E6-7AC6-4CB0-AB54-F28041E2842B}" dt="2024-01-15T11:48:27.369" v="190" actId="1076"/>
        <pc:sldMkLst>
          <pc:docMk/>
          <pc:sldMk cId="2685710555" sldId="4938"/>
        </pc:sldMkLst>
        <pc:spChg chg="mod">
          <ac:chgData name="Rob Sewell" userId="c802df42025d5e1f" providerId="LiveId" clId="{B787C8E6-7AC6-4CB0-AB54-F28041E2842B}" dt="2024-01-15T11:48:27.369" v="190" actId="1076"/>
          <ac:spMkLst>
            <pc:docMk/>
            <pc:sldMk cId="2685710555" sldId="4938"/>
            <ac:spMk id="4" creationId="{00000000-0000-0000-0000-000000000000}"/>
          </ac:spMkLst>
        </pc:spChg>
      </pc:sldChg>
      <pc:sldChg chg="addSp delSp modSp add mod">
        <pc:chgData name="Rob Sewell" userId="c802df42025d5e1f" providerId="LiveId" clId="{B787C8E6-7AC6-4CB0-AB54-F28041E2842B}" dt="2024-01-15T12:57:07.168" v="205"/>
        <pc:sldMkLst>
          <pc:docMk/>
          <pc:sldMk cId="205241190" sldId="4939"/>
        </pc:sldMkLst>
        <pc:spChg chg="mod">
          <ac:chgData name="Rob Sewell" userId="c802df42025d5e1f" providerId="LiveId" clId="{B787C8E6-7AC6-4CB0-AB54-F28041E2842B}" dt="2024-01-15T12:57:07.168" v="205"/>
          <ac:spMkLst>
            <pc:docMk/>
            <pc:sldMk cId="205241190" sldId="4939"/>
            <ac:spMk id="4" creationId="{00000000-0000-0000-0000-000000000000}"/>
          </ac:spMkLst>
        </pc:spChg>
        <pc:picChg chg="add mod">
          <ac:chgData name="Rob Sewell" userId="c802df42025d5e1f" providerId="LiveId" clId="{B787C8E6-7AC6-4CB0-AB54-F28041E2842B}" dt="2024-01-15T12:56:35.392" v="201" actId="1076"/>
          <ac:picMkLst>
            <pc:docMk/>
            <pc:sldMk cId="205241190" sldId="4939"/>
            <ac:picMk id="6" creationId="{F3BF831C-F102-54EC-D18D-EA51F850CB9D}"/>
          </ac:picMkLst>
        </pc:picChg>
        <pc:picChg chg="add del mod">
          <ac:chgData name="Rob Sewell" userId="c802df42025d5e1f" providerId="LiveId" clId="{B787C8E6-7AC6-4CB0-AB54-F28041E2842B}" dt="2024-01-15T12:57:00.856" v="204" actId="478"/>
          <ac:picMkLst>
            <pc:docMk/>
            <pc:sldMk cId="205241190" sldId="4939"/>
            <ac:picMk id="7" creationId="{06D0CA2F-3716-85D5-9762-27CE16944377}"/>
          </ac:picMkLst>
        </pc:picChg>
      </pc:sldChg>
      <pc:sldChg chg="modSp new del mod">
        <pc:chgData name="Rob Sewell" userId="c802df42025d5e1f" providerId="LiveId" clId="{B787C8E6-7AC6-4CB0-AB54-F28041E2842B}" dt="2024-01-16T14:34:26.703" v="407" actId="2696"/>
        <pc:sldMkLst>
          <pc:docMk/>
          <pc:sldMk cId="630935899" sldId="4940"/>
        </pc:sldMkLst>
        <pc:spChg chg="mod">
          <ac:chgData name="Rob Sewell" userId="c802df42025d5e1f" providerId="LiveId" clId="{B787C8E6-7AC6-4CB0-AB54-F28041E2842B}" dt="2024-01-16T14:13:15.257" v="294" actId="27636"/>
          <ac:spMkLst>
            <pc:docMk/>
            <pc:sldMk cId="630935899" sldId="4940"/>
            <ac:spMk id="2" creationId="{E8F25BA4-843E-09CC-38C0-C07140F612B6}"/>
          </ac:spMkLst>
        </pc:spChg>
      </pc:sldChg>
      <pc:sldChg chg="addSp delSp modSp add del mod modClrScheme chgLayout">
        <pc:chgData name="Rob Sewell" userId="c802df42025d5e1f" providerId="LiveId" clId="{B787C8E6-7AC6-4CB0-AB54-F28041E2842B}" dt="2024-01-16T14:36:59.508" v="433" actId="47"/>
        <pc:sldMkLst>
          <pc:docMk/>
          <pc:sldMk cId="1639338774" sldId="4941"/>
        </pc:sldMkLst>
        <pc:spChg chg="mod">
          <ac:chgData name="Rob Sewell" userId="c802df42025d5e1f" providerId="LiveId" clId="{B787C8E6-7AC6-4CB0-AB54-F28041E2842B}" dt="2024-01-16T12:44:14.865" v="281" actId="34807"/>
          <ac:spMkLst>
            <pc:docMk/>
            <pc:sldMk cId="1639338774" sldId="4941"/>
            <ac:spMk id="2" creationId="{09D3A7F3-A3FB-C82A-2E40-1D5068A9AC2F}"/>
          </ac:spMkLst>
        </pc:spChg>
        <pc:spChg chg="mod">
          <ac:chgData name="Rob Sewell" userId="c802df42025d5e1f" providerId="LiveId" clId="{B787C8E6-7AC6-4CB0-AB54-F28041E2842B}" dt="2024-01-16T12:44:14.865" v="281" actId="34807"/>
          <ac:spMkLst>
            <pc:docMk/>
            <pc:sldMk cId="1639338774" sldId="4941"/>
            <ac:spMk id="4" creationId="{71C6715E-8780-3904-FCD1-3ADF9AAB8D97}"/>
          </ac:spMkLst>
        </pc:spChg>
        <pc:spChg chg="add del mod">
          <ac:chgData name="Rob Sewell" userId="c802df42025d5e1f" providerId="LiveId" clId="{B787C8E6-7AC6-4CB0-AB54-F28041E2842B}" dt="2024-01-16T12:44:45.187" v="284" actId="478"/>
          <ac:spMkLst>
            <pc:docMk/>
            <pc:sldMk cId="1639338774" sldId="4941"/>
            <ac:spMk id="10" creationId="{10F3B7DB-34A4-499D-8D76-79FEEB9CBF7D}"/>
          </ac:spMkLst>
        </pc:spChg>
        <pc:spChg chg="add del mod">
          <ac:chgData name="Rob Sewell" userId="c802df42025d5e1f" providerId="LiveId" clId="{B787C8E6-7AC6-4CB0-AB54-F28041E2842B}" dt="2024-01-16T12:44:41.337" v="282" actId="478"/>
          <ac:spMkLst>
            <pc:docMk/>
            <pc:sldMk cId="1639338774" sldId="4941"/>
            <ac:spMk id="12" creationId="{393DD43B-1EB1-468A-9071-D605614FF0BE}"/>
          </ac:spMkLst>
        </pc:spChg>
        <pc:spChg chg="add del mod">
          <ac:chgData name="Rob Sewell" userId="c802df42025d5e1f" providerId="LiveId" clId="{B787C8E6-7AC6-4CB0-AB54-F28041E2842B}" dt="2024-01-16T12:44:42.838" v="283" actId="478"/>
          <ac:spMkLst>
            <pc:docMk/>
            <pc:sldMk cId="1639338774" sldId="4941"/>
            <ac:spMk id="14" creationId="{92CF4EDC-6129-4CF2-BA80-E19631595806}"/>
          </ac:spMkLst>
        </pc:spChg>
        <pc:picChg chg="mod">
          <ac:chgData name="Rob Sewell" userId="c802df42025d5e1f" providerId="LiveId" clId="{B787C8E6-7AC6-4CB0-AB54-F28041E2842B}" dt="2024-01-16T12:44:14.865" v="281" actId="34807"/>
          <ac:picMkLst>
            <pc:docMk/>
            <pc:sldMk cId="1639338774" sldId="4941"/>
            <ac:picMk id="5" creationId="{09E8C743-00C4-3798-49F5-98D56C14CAE1}"/>
          </ac:picMkLst>
        </pc:picChg>
      </pc:sldChg>
      <pc:sldChg chg="addSp delSp modSp add del mod modTransition setBg">
        <pc:chgData name="Rob Sewell" userId="c802df42025d5e1f" providerId="LiveId" clId="{B787C8E6-7AC6-4CB0-AB54-F28041E2842B}" dt="2024-01-16T15:02:09.062" v="481" actId="47"/>
        <pc:sldMkLst>
          <pc:docMk/>
          <pc:sldMk cId="3546124386" sldId="4942"/>
        </pc:sldMkLst>
        <pc:spChg chg="mod">
          <ac:chgData name="Rob Sewell" userId="c802df42025d5e1f" providerId="LiveId" clId="{B787C8E6-7AC6-4CB0-AB54-F28041E2842B}" dt="2024-01-16T14:37:55.216" v="437" actId="207"/>
          <ac:spMkLst>
            <pc:docMk/>
            <pc:sldMk cId="3546124386" sldId="4942"/>
            <ac:spMk id="2" creationId="{B91734C5-A77D-DE6C-FC35-A7BC6D320996}"/>
          </ac:spMkLst>
        </pc:spChg>
        <pc:spChg chg="mod">
          <ac:chgData name="Rob Sewell" userId="c802df42025d5e1f" providerId="LiveId" clId="{B787C8E6-7AC6-4CB0-AB54-F28041E2842B}" dt="2024-01-16T14:37:51.957" v="436" actId="207"/>
          <ac:spMkLst>
            <pc:docMk/>
            <pc:sldMk cId="3546124386" sldId="4942"/>
            <ac:spMk id="3" creationId="{4AF4B6D4-93BC-5C82-B7FC-641CE92A6411}"/>
          </ac:spMkLst>
        </pc:spChg>
        <pc:spChg chg="add del">
          <ac:chgData name="Rob Sewell" userId="c802df42025d5e1f" providerId="LiveId" clId="{B787C8E6-7AC6-4CB0-AB54-F28041E2842B}" dt="2024-01-16T14:35:39.595" v="416" actId="478"/>
          <ac:spMkLst>
            <pc:docMk/>
            <pc:sldMk cId="3546124386" sldId="4942"/>
            <ac:spMk id="9" creationId="{52B6637A-CE3A-4449-9432-2B6BC36B1F1A}"/>
          </ac:spMkLst>
        </pc:spChg>
        <pc:spChg chg="add del">
          <ac:chgData name="Rob Sewell" userId="c802df42025d5e1f" providerId="LiveId" clId="{B787C8E6-7AC6-4CB0-AB54-F28041E2842B}" dt="2024-01-16T14:35:32.190" v="413" actId="478"/>
          <ac:spMkLst>
            <pc:docMk/>
            <pc:sldMk cId="3546124386" sldId="4942"/>
            <ac:spMk id="11" creationId="{0281236F-1426-4844-BDBB-94B66EE2BB5C}"/>
          </ac:spMkLst>
        </pc:spChg>
        <pc:spChg chg="add del">
          <ac:chgData name="Rob Sewell" userId="c802df42025d5e1f" providerId="LiveId" clId="{B787C8E6-7AC6-4CB0-AB54-F28041E2842B}" dt="2024-01-16T14:35:33.425" v="414" actId="478"/>
          <ac:spMkLst>
            <pc:docMk/>
            <pc:sldMk cId="3546124386" sldId="4942"/>
            <ac:spMk id="13" creationId="{F4BE9E20-340F-4CE1-BB50-F02FD8D67863}"/>
          </ac:spMkLst>
        </pc:spChg>
        <pc:picChg chg="add mod ord">
          <ac:chgData name="Rob Sewell" userId="c802df42025d5e1f" providerId="LiveId" clId="{B787C8E6-7AC6-4CB0-AB54-F28041E2842B}" dt="2024-01-16T14:35:37.340" v="415" actId="167"/>
          <ac:picMkLst>
            <pc:docMk/>
            <pc:sldMk cId="3546124386" sldId="4942"/>
            <ac:picMk id="4" creationId="{C11517AA-2E46-2AC0-AE39-8B47BA46F21D}"/>
          </ac:picMkLst>
        </pc:picChg>
        <pc:picChg chg="add del">
          <ac:chgData name="Rob Sewell" userId="c802df42025d5e1f" providerId="LiveId" clId="{B787C8E6-7AC6-4CB0-AB54-F28041E2842B}" dt="2024-01-16T14:35:21.114" v="409" actId="478"/>
          <ac:picMkLst>
            <pc:docMk/>
            <pc:sldMk cId="3546124386" sldId="4942"/>
            <ac:picMk id="5" creationId="{F19ACA92-82EC-DD66-D3F6-23E7D25F527F}"/>
          </ac:picMkLst>
        </pc:picChg>
      </pc:sldChg>
      <pc:sldChg chg="addSp modSp add del mod modClrScheme chgLayout">
        <pc:chgData name="Rob Sewell" userId="c802df42025d5e1f" providerId="LiveId" clId="{B787C8E6-7AC6-4CB0-AB54-F28041E2842B}" dt="2024-01-16T15:03:52.967" v="490" actId="47"/>
        <pc:sldMkLst>
          <pc:docMk/>
          <pc:sldMk cId="2006025820" sldId="4943"/>
        </pc:sldMkLst>
        <pc:spChg chg="mod">
          <ac:chgData name="Rob Sewell" userId="c802df42025d5e1f" providerId="LiveId" clId="{B787C8E6-7AC6-4CB0-AB54-F28041E2842B}" dt="2024-01-16T12:47:49.876" v="288" actId="34807"/>
          <ac:spMkLst>
            <pc:docMk/>
            <pc:sldMk cId="2006025820" sldId="4943"/>
            <ac:spMk id="2" creationId="{75A6A513-9347-8684-F02D-90C7ED018086}"/>
          </ac:spMkLst>
        </pc:spChg>
        <pc:spChg chg="mod">
          <ac:chgData name="Rob Sewell" userId="c802df42025d5e1f" providerId="LiveId" clId="{B787C8E6-7AC6-4CB0-AB54-F28041E2842B}" dt="2024-01-16T12:47:49.876" v="288" actId="34807"/>
          <ac:spMkLst>
            <pc:docMk/>
            <pc:sldMk cId="2006025820" sldId="4943"/>
            <ac:spMk id="4" creationId="{A745F96B-C7CE-8721-6409-C01C715FF56B}"/>
          </ac:spMkLst>
        </pc:spChg>
        <pc:spChg chg="add mod">
          <ac:chgData name="Rob Sewell" userId="c802df42025d5e1f" providerId="LiveId" clId="{B787C8E6-7AC6-4CB0-AB54-F28041E2842B}" dt="2024-01-16T12:47:49.876" v="288" actId="34807"/>
          <ac:spMkLst>
            <pc:docMk/>
            <pc:sldMk cId="2006025820" sldId="4943"/>
            <ac:spMk id="10" creationId="{33DE5BD7-5EEB-476B-B471-4D89BB1BD180}"/>
          </ac:spMkLst>
        </pc:spChg>
        <pc:spChg chg="add mod">
          <ac:chgData name="Rob Sewell" userId="c802df42025d5e1f" providerId="LiveId" clId="{B787C8E6-7AC6-4CB0-AB54-F28041E2842B}" dt="2024-01-16T12:47:49.876" v="288" actId="34807"/>
          <ac:spMkLst>
            <pc:docMk/>
            <pc:sldMk cId="2006025820" sldId="4943"/>
            <ac:spMk id="12" creationId="{88B601E2-B349-4A84-AC92-DC197B888868}"/>
          </ac:spMkLst>
        </pc:spChg>
        <pc:spChg chg="add mod">
          <ac:chgData name="Rob Sewell" userId="c802df42025d5e1f" providerId="LiveId" clId="{B787C8E6-7AC6-4CB0-AB54-F28041E2842B}" dt="2024-01-16T12:47:49.876" v="288" actId="34807"/>
          <ac:spMkLst>
            <pc:docMk/>
            <pc:sldMk cId="2006025820" sldId="4943"/>
            <ac:spMk id="14" creationId="{61A8FCE6-B5A4-4BF6-92FA-E40878CD389C}"/>
          </ac:spMkLst>
        </pc:spChg>
        <pc:picChg chg="mod">
          <ac:chgData name="Rob Sewell" userId="c802df42025d5e1f" providerId="LiveId" clId="{B787C8E6-7AC6-4CB0-AB54-F28041E2842B}" dt="2024-01-16T12:47:49.876" v="288" actId="34807"/>
          <ac:picMkLst>
            <pc:docMk/>
            <pc:sldMk cId="2006025820" sldId="4943"/>
            <ac:picMk id="5" creationId="{DBA6C72A-66FB-786C-25A5-71499D26E38C}"/>
          </ac:picMkLst>
        </pc:picChg>
      </pc:sldChg>
      <pc:sldChg chg="addSp delSp add del setBg delDesignElem modNotesTx">
        <pc:chgData name="Rob Sewell" userId="c802df42025d5e1f" providerId="LiveId" clId="{B787C8E6-7AC6-4CB0-AB54-F28041E2842B}" dt="2024-01-16T14:13:30.908" v="296" actId="20577"/>
        <pc:sldMkLst>
          <pc:docMk/>
          <pc:sldMk cId="3885902877" sldId="4944"/>
        </pc:sldMkLst>
        <pc:spChg chg="add del">
          <ac:chgData name="Rob Sewell" userId="c802df42025d5e1f" providerId="LiveId" clId="{B787C8E6-7AC6-4CB0-AB54-F28041E2842B}" dt="2024-01-16T14:13:14.995" v="293"/>
          <ac:spMkLst>
            <pc:docMk/>
            <pc:sldMk cId="3885902877" sldId="4944"/>
            <ac:spMk id="7" creationId="{8E019540-1104-4B12-9F83-45F58674186F}"/>
          </ac:spMkLst>
        </pc:spChg>
        <pc:spChg chg="add del">
          <ac:chgData name="Rob Sewell" userId="c802df42025d5e1f" providerId="LiveId" clId="{B787C8E6-7AC6-4CB0-AB54-F28041E2842B}" dt="2024-01-16T14:13:14.995" v="293"/>
          <ac:spMkLst>
            <pc:docMk/>
            <pc:sldMk cId="3885902877" sldId="4944"/>
            <ac:spMk id="9" creationId="{3580CFD6-E44A-486A-9E73-D8D948F78A34}"/>
          </ac:spMkLst>
        </pc:spChg>
      </pc:sldChg>
      <pc:sldChg chg="modSp add mod">
        <pc:chgData name="Rob Sewell" userId="c802df42025d5e1f" providerId="LiveId" clId="{B787C8E6-7AC6-4CB0-AB54-F28041E2842B}" dt="2024-01-16T14:56:47.352" v="467" actId="1076"/>
        <pc:sldMkLst>
          <pc:docMk/>
          <pc:sldMk cId="917076346" sldId="4945"/>
        </pc:sldMkLst>
        <pc:spChg chg="mod">
          <ac:chgData name="Rob Sewell" userId="c802df42025d5e1f" providerId="LiveId" clId="{B787C8E6-7AC6-4CB0-AB54-F28041E2842B}" dt="2024-01-16T14:56:44.624" v="466" actId="14100"/>
          <ac:spMkLst>
            <pc:docMk/>
            <pc:sldMk cId="917076346" sldId="4945"/>
            <ac:spMk id="20" creationId="{00000000-0000-0000-0000-000000000000}"/>
          </ac:spMkLst>
        </pc:spChg>
        <pc:spChg chg="mod">
          <ac:chgData name="Rob Sewell" userId="c802df42025d5e1f" providerId="LiveId" clId="{B787C8E6-7AC6-4CB0-AB54-F28041E2842B}" dt="2024-01-16T14:56:47.352" v="467" actId="1076"/>
          <ac:spMkLst>
            <pc:docMk/>
            <pc:sldMk cId="917076346" sldId="4945"/>
            <ac:spMk id="21" creationId="{00000000-0000-0000-0000-000000000000}"/>
          </ac:spMkLst>
        </pc:spChg>
      </pc:sldChg>
      <pc:sldChg chg="add del">
        <pc:chgData name="Rob Sewell" userId="c802df42025d5e1f" providerId="LiveId" clId="{B787C8E6-7AC6-4CB0-AB54-F28041E2842B}" dt="2024-01-16T14:30:57.420" v="394" actId="47"/>
        <pc:sldMkLst>
          <pc:docMk/>
          <pc:sldMk cId="1936477806" sldId="4946"/>
        </pc:sldMkLst>
      </pc:sldChg>
      <pc:sldChg chg="addSp delSp modSp add mod">
        <pc:chgData name="Rob Sewell" userId="c802df42025d5e1f" providerId="LiveId" clId="{B787C8E6-7AC6-4CB0-AB54-F28041E2842B}" dt="2024-01-16T14:30:50.406" v="392"/>
        <pc:sldMkLst>
          <pc:docMk/>
          <pc:sldMk cId="3446832433" sldId="4947"/>
        </pc:sldMkLst>
        <pc:spChg chg="del">
          <ac:chgData name="Rob Sewell" userId="c802df42025d5e1f" providerId="LiveId" clId="{B787C8E6-7AC6-4CB0-AB54-F28041E2842B}" dt="2024-01-16T14:26:54.437" v="367" actId="478"/>
          <ac:spMkLst>
            <pc:docMk/>
            <pc:sldMk cId="3446832433" sldId="4947"/>
            <ac:spMk id="3" creationId="{00000000-0000-0000-0000-000000000000}"/>
          </ac:spMkLst>
        </pc:spChg>
        <pc:spChg chg="del">
          <ac:chgData name="Rob Sewell" userId="c802df42025d5e1f" providerId="LiveId" clId="{B787C8E6-7AC6-4CB0-AB54-F28041E2842B}" dt="2024-01-16T14:26:50.755" v="365" actId="478"/>
          <ac:spMkLst>
            <pc:docMk/>
            <pc:sldMk cId="3446832433" sldId="4947"/>
            <ac:spMk id="4" creationId="{00000000-0000-0000-0000-000000000000}"/>
          </ac:spMkLst>
        </pc:spChg>
        <pc:spChg chg="del">
          <ac:chgData name="Rob Sewell" userId="c802df42025d5e1f" providerId="LiveId" clId="{B787C8E6-7AC6-4CB0-AB54-F28041E2842B}" dt="2024-01-16T14:26:52.088" v="366" actId="478"/>
          <ac:spMkLst>
            <pc:docMk/>
            <pc:sldMk cId="3446832433" sldId="4947"/>
            <ac:spMk id="5" creationId="{00000000-0000-0000-0000-000000000000}"/>
          </ac:spMkLst>
        </pc:spChg>
        <pc:spChg chg="del">
          <ac:chgData name="Rob Sewell" userId="c802df42025d5e1f" providerId="LiveId" clId="{B787C8E6-7AC6-4CB0-AB54-F28041E2842B}" dt="2024-01-16T14:26:47.587" v="364" actId="478"/>
          <ac:spMkLst>
            <pc:docMk/>
            <pc:sldMk cId="3446832433" sldId="4947"/>
            <ac:spMk id="7" creationId="{00000000-0000-0000-0000-000000000000}"/>
          </ac:spMkLst>
        </pc:spChg>
        <pc:spChg chg="del">
          <ac:chgData name="Rob Sewell" userId="c802df42025d5e1f" providerId="LiveId" clId="{B787C8E6-7AC6-4CB0-AB54-F28041E2842B}" dt="2024-01-16T14:26:47.587" v="364" actId="478"/>
          <ac:spMkLst>
            <pc:docMk/>
            <pc:sldMk cId="3446832433" sldId="4947"/>
            <ac:spMk id="8" creationId="{00000000-0000-0000-0000-000000000000}"/>
          </ac:spMkLst>
        </pc:spChg>
        <pc:spChg chg="del mod">
          <ac:chgData name="Rob Sewell" userId="c802df42025d5e1f" providerId="LiveId" clId="{B787C8E6-7AC6-4CB0-AB54-F28041E2842B}" dt="2024-01-16T14:26:31.447" v="356" actId="478"/>
          <ac:spMkLst>
            <pc:docMk/>
            <pc:sldMk cId="3446832433" sldId="4947"/>
            <ac:spMk id="9" creationId="{00000000-0000-0000-0000-000000000000}"/>
          </ac:spMkLst>
        </pc:spChg>
        <pc:spChg chg="del">
          <ac:chgData name="Rob Sewell" userId="c802df42025d5e1f" providerId="LiveId" clId="{B787C8E6-7AC6-4CB0-AB54-F28041E2842B}" dt="2024-01-16T14:26:47.587" v="364" actId="478"/>
          <ac:spMkLst>
            <pc:docMk/>
            <pc:sldMk cId="3446832433" sldId="4947"/>
            <ac:spMk id="10" creationId="{00000000-0000-0000-0000-000000000000}"/>
          </ac:spMkLst>
        </pc:spChg>
        <pc:spChg chg="del">
          <ac:chgData name="Rob Sewell" userId="c802df42025d5e1f" providerId="LiveId" clId="{B787C8E6-7AC6-4CB0-AB54-F28041E2842B}" dt="2024-01-16T14:26:47.587" v="364" actId="478"/>
          <ac:spMkLst>
            <pc:docMk/>
            <pc:sldMk cId="3446832433" sldId="4947"/>
            <ac:spMk id="11" creationId="{00000000-0000-0000-0000-000000000000}"/>
          </ac:spMkLst>
        </pc:spChg>
        <pc:spChg chg="del">
          <ac:chgData name="Rob Sewell" userId="c802df42025d5e1f" providerId="LiveId" clId="{B787C8E6-7AC6-4CB0-AB54-F28041E2842B}" dt="2024-01-16T14:26:47.587" v="364" actId="478"/>
          <ac:spMkLst>
            <pc:docMk/>
            <pc:sldMk cId="3446832433" sldId="4947"/>
            <ac:spMk id="12" creationId="{00000000-0000-0000-0000-000000000000}"/>
          </ac:spMkLst>
        </pc:spChg>
        <pc:spChg chg="del">
          <ac:chgData name="Rob Sewell" userId="c802df42025d5e1f" providerId="LiveId" clId="{B787C8E6-7AC6-4CB0-AB54-F28041E2842B}" dt="2024-01-16T14:26:47.587" v="364" actId="478"/>
          <ac:spMkLst>
            <pc:docMk/>
            <pc:sldMk cId="3446832433" sldId="4947"/>
            <ac:spMk id="13" creationId="{00000000-0000-0000-0000-000000000000}"/>
          </ac:spMkLst>
        </pc:spChg>
        <pc:spChg chg="del">
          <ac:chgData name="Rob Sewell" userId="c802df42025d5e1f" providerId="LiveId" clId="{B787C8E6-7AC6-4CB0-AB54-F28041E2842B}" dt="2024-01-16T14:26:47.587" v="364" actId="478"/>
          <ac:spMkLst>
            <pc:docMk/>
            <pc:sldMk cId="3446832433" sldId="4947"/>
            <ac:spMk id="14" creationId="{00000000-0000-0000-0000-000000000000}"/>
          </ac:spMkLst>
        </pc:spChg>
        <pc:spChg chg="del">
          <ac:chgData name="Rob Sewell" userId="c802df42025d5e1f" providerId="LiveId" clId="{B787C8E6-7AC6-4CB0-AB54-F28041E2842B}" dt="2024-01-16T14:26:44.157" v="363" actId="478"/>
          <ac:spMkLst>
            <pc:docMk/>
            <pc:sldMk cId="3446832433" sldId="4947"/>
            <ac:spMk id="15" creationId="{00000000-0000-0000-0000-000000000000}"/>
          </ac:spMkLst>
        </pc:spChg>
        <pc:spChg chg="del">
          <ac:chgData name="Rob Sewell" userId="c802df42025d5e1f" providerId="LiveId" clId="{B787C8E6-7AC6-4CB0-AB54-F28041E2842B}" dt="2024-01-16T14:26:41.448" v="362" actId="478"/>
          <ac:spMkLst>
            <pc:docMk/>
            <pc:sldMk cId="3446832433" sldId="4947"/>
            <ac:spMk id="16" creationId="{00000000-0000-0000-0000-000000000000}"/>
          </ac:spMkLst>
        </pc:spChg>
        <pc:spChg chg="del">
          <ac:chgData name="Rob Sewell" userId="c802df42025d5e1f" providerId="LiveId" clId="{B787C8E6-7AC6-4CB0-AB54-F28041E2842B}" dt="2024-01-16T14:26:33.815" v="357" actId="478"/>
          <ac:spMkLst>
            <pc:docMk/>
            <pc:sldMk cId="3446832433" sldId="4947"/>
            <ac:spMk id="17" creationId="{00000000-0000-0000-0000-000000000000}"/>
          </ac:spMkLst>
        </pc:spChg>
        <pc:spChg chg="del">
          <ac:chgData name="Rob Sewell" userId="c802df42025d5e1f" providerId="LiveId" clId="{B787C8E6-7AC6-4CB0-AB54-F28041E2842B}" dt="2024-01-16T14:26:35.518" v="358" actId="478"/>
          <ac:spMkLst>
            <pc:docMk/>
            <pc:sldMk cId="3446832433" sldId="4947"/>
            <ac:spMk id="18" creationId="{00000000-0000-0000-0000-000000000000}"/>
          </ac:spMkLst>
        </pc:spChg>
        <pc:spChg chg="del">
          <ac:chgData name="Rob Sewell" userId="c802df42025d5e1f" providerId="LiveId" clId="{B787C8E6-7AC6-4CB0-AB54-F28041E2842B}" dt="2024-01-16T14:26:36.918" v="359" actId="478"/>
          <ac:spMkLst>
            <pc:docMk/>
            <pc:sldMk cId="3446832433" sldId="4947"/>
            <ac:spMk id="19" creationId="{00000000-0000-0000-0000-000000000000}"/>
          </ac:spMkLst>
        </pc:spChg>
        <pc:spChg chg="del">
          <ac:chgData name="Rob Sewell" userId="c802df42025d5e1f" providerId="LiveId" clId="{B787C8E6-7AC6-4CB0-AB54-F28041E2842B}" dt="2024-01-16T14:26:38.211" v="360" actId="478"/>
          <ac:spMkLst>
            <pc:docMk/>
            <pc:sldMk cId="3446832433" sldId="4947"/>
            <ac:spMk id="20" creationId="{00000000-0000-0000-0000-000000000000}"/>
          </ac:spMkLst>
        </pc:spChg>
        <pc:spChg chg="del">
          <ac:chgData name="Rob Sewell" userId="c802df42025d5e1f" providerId="LiveId" clId="{B787C8E6-7AC6-4CB0-AB54-F28041E2842B}" dt="2024-01-16T14:26:40.367" v="361" actId="478"/>
          <ac:spMkLst>
            <pc:docMk/>
            <pc:sldMk cId="3446832433" sldId="4947"/>
            <ac:spMk id="21" creationId="{00000000-0000-0000-0000-000000000000}"/>
          </ac:spMkLst>
        </pc:spChg>
        <pc:spChg chg="add mod">
          <ac:chgData name="Rob Sewell" userId="c802df42025d5e1f" providerId="LiveId" clId="{B787C8E6-7AC6-4CB0-AB54-F28041E2842B}" dt="2024-01-16T14:30:00.355" v="380" actId="207"/>
          <ac:spMkLst>
            <pc:docMk/>
            <pc:sldMk cId="3446832433" sldId="4947"/>
            <ac:spMk id="23" creationId="{69430774-BC9D-59F0-61AA-C869E95066D3}"/>
          </ac:spMkLst>
        </pc:spChg>
        <pc:spChg chg="add mod">
          <ac:chgData name="Rob Sewell" userId="c802df42025d5e1f" providerId="LiveId" clId="{B787C8E6-7AC6-4CB0-AB54-F28041E2842B}" dt="2024-01-16T14:30:00.355" v="380" actId="207"/>
          <ac:spMkLst>
            <pc:docMk/>
            <pc:sldMk cId="3446832433" sldId="4947"/>
            <ac:spMk id="24" creationId="{210BA368-1804-5BE9-6E0B-EEFA1EABAFD7}"/>
          </ac:spMkLst>
        </pc:spChg>
        <pc:spChg chg="add mod">
          <ac:chgData name="Rob Sewell" userId="c802df42025d5e1f" providerId="LiveId" clId="{B787C8E6-7AC6-4CB0-AB54-F28041E2842B}" dt="2024-01-16T14:30:00.355" v="380" actId="207"/>
          <ac:spMkLst>
            <pc:docMk/>
            <pc:sldMk cId="3446832433" sldId="4947"/>
            <ac:spMk id="25" creationId="{F35FF6BC-0D13-230E-9DB1-E15DB90FDD8D}"/>
          </ac:spMkLst>
        </pc:spChg>
        <pc:spChg chg="add mod">
          <ac:chgData name="Rob Sewell" userId="c802df42025d5e1f" providerId="LiveId" clId="{B787C8E6-7AC6-4CB0-AB54-F28041E2842B}" dt="2024-01-16T14:30:00.355" v="380" actId="207"/>
          <ac:spMkLst>
            <pc:docMk/>
            <pc:sldMk cId="3446832433" sldId="4947"/>
            <ac:spMk id="26" creationId="{A7C2ADAB-64EB-3A91-7344-598AE1FFD003}"/>
          </ac:spMkLst>
        </pc:spChg>
        <pc:spChg chg="add mod">
          <ac:chgData name="Rob Sewell" userId="c802df42025d5e1f" providerId="LiveId" clId="{B787C8E6-7AC6-4CB0-AB54-F28041E2842B}" dt="2024-01-16T14:30:00.355" v="380" actId="207"/>
          <ac:spMkLst>
            <pc:docMk/>
            <pc:sldMk cId="3446832433" sldId="4947"/>
            <ac:spMk id="27" creationId="{1423467C-7D2F-12D4-B11C-FD9C03EBB442}"/>
          </ac:spMkLst>
        </pc:spChg>
        <pc:spChg chg="add mod">
          <ac:chgData name="Rob Sewell" userId="c802df42025d5e1f" providerId="LiveId" clId="{B787C8E6-7AC6-4CB0-AB54-F28041E2842B}" dt="2024-01-16T14:30:00.355" v="380" actId="207"/>
          <ac:spMkLst>
            <pc:docMk/>
            <pc:sldMk cId="3446832433" sldId="4947"/>
            <ac:spMk id="28" creationId="{87C1E240-6DA1-4008-2AE8-E259286146AA}"/>
          </ac:spMkLst>
        </pc:spChg>
        <pc:spChg chg="add mod">
          <ac:chgData name="Rob Sewell" userId="c802df42025d5e1f" providerId="LiveId" clId="{B787C8E6-7AC6-4CB0-AB54-F28041E2842B}" dt="2024-01-16T14:30:00.355" v="380" actId="207"/>
          <ac:spMkLst>
            <pc:docMk/>
            <pc:sldMk cId="3446832433" sldId="4947"/>
            <ac:spMk id="29" creationId="{0D37415B-A949-C279-8486-CFF5D829491A}"/>
          </ac:spMkLst>
        </pc:spChg>
        <pc:spChg chg="add mod">
          <ac:chgData name="Rob Sewell" userId="c802df42025d5e1f" providerId="LiveId" clId="{B787C8E6-7AC6-4CB0-AB54-F28041E2842B}" dt="2024-01-16T14:30:00.355" v="380" actId="207"/>
          <ac:spMkLst>
            <pc:docMk/>
            <pc:sldMk cId="3446832433" sldId="4947"/>
            <ac:spMk id="30" creationId="{A97AC4F4-6FED-DBAB-3B6F-556CB9E0B8D9}"/>
          </ac:spMkLst>
        </pc:spChg>
        <pc:spChg chg="add mod">
          <ac:chgData name="Rob Sewell" userId="c802df42025d5e1f" providerId="LiveId" clId="{B787C8E6-7AC6-4CB0-AB54-F28041E2842B}" dt="2024-01-16T14:30:19.983" v="384"/>
          <ac:spMkLst>
            <pc:docMk/>
            <pc:sldMk cId="3446832433" sldId="4947"/>
            <ac:spMk id="31" creationId="{494992D5-B191-31AF-D3EC-FF25FFAC5085}"/>
          </ac:spMkLst>
        </pc:spChg>
        <pc:spChg chg="add mod ord">
          <ac:chgData name="Rob Sewell" userId="c802df42025d5e1f" providerId="LiveId" clId="{B787C8E6-7AC6-4CB0-AB54-F28041E2842B}" dt="2024-01-16T14:30:37.257" v="391" actId="166"/>
          <ac:spMkLst>
            <pc:docMk/>
            <pc:sldMk cId="3446832433" sldId="4947"/>
            <ac:spMk id="32" creationId="{767AD9F1-48C1-95CB-B055-13579151F14C}"/>
          </ac:spMkLst>
        </pc:spChg>
        <pc:spChg chg="add mod">
          <ac:chgData name="Rob Sewell" userId="c802df42025d5e1f" providerId="LiveId" clId="{B787C8E6-7AC6-4CB0-AB54-F28041E2842B}" dt="2024-01-16T14:30:50.406" v="392"/>
          <ac:spMkLst>
            <pc:docMk/>
            <pc:sldMk cId="3446832433" sldId="4947"/>
            <ac:spMk id="33" creationId="{D6B78A9F-3FC5-F56D-3EFA-B1357B849250}"/>
          </ac:spMkLst>
        </pc:spChg>
        <pc:spChg chg="add mod">
          <ac:chgData name="Rob Sewell" userId="c802df42025d5e1f" providerId="LiveId" clId="{B787C8E6-7AC6-4CB0-AB54-F28041E2842B}" dt="2024-01-16T14:30:50.406" v="392"/>
          <ac:spMkLst>
            <pc:docMk/>
            <pc:sldMk cId="3446832433" sldId="4947"/>
            <ac:spMk id="34" creationId="{E4FA4E27-90E1-4551-80E0-B12D5100F38F}"/>
          </ac:spMkLst>
        </pc:spChg>
        <pc:picChg chg="del">
          <ac:chgData name="Rob Sewell" userId="c802df42025d5e1f" providerId="LiveId" clId="{B787C8E6-7AC6-4CB0-AB54-F28041E2842B}" dt="2024-01-16T14:26:55.984" v="368" actId="478"/>
          <ac:picMkLst>
            <pc:docMk/>
            <pc:sldMk cId="3446832433" sldId="4947"/>
            <ac:picMk id="2" creationId="{00000000-0000-0000-0000-000000000000}"/>
          </ac:picMkLst>
        </pc:picChg>
        <pc:picChg chg="del">
          <ac:chgData name="Rob Sewell" userId="c802df42025d5e1f" providerId="LiveId" clId="{B787C8E6-7AC6-4CB0-AB54-F28041E2842B}" dt="2024-01-16T14:26:58.582" v="369" actId="478"/>
          <ac:picMkLst>
            <pc:docMk/>
            <pc:sldMk cId="3446832433" sldId="4947"/>
            <ac:picMk id="6" creationId="{00000000-0000-0000-0000-000000000000}"/>
          </ac:picMkLst>
        </pc:picChg>
        <pc:picChg chg="add mod">
          <ac:chgData name="Rob Sewell" userId="c802df42025d5e1f" providerId="LiveId" clId="{B787C8E6-7AC6-4CB0-AB54-F28041E2842B}" dt="2024-01-16T14:30:14.685" v="383" actId="14100"/>
          <ac:picMkLst>
            <pc:docMk/>
            <pc:sldMk cId="3446832433" sldId="4947"/>
            <ac:picMk id="22" creationId="{1EB61677-2F1C-0407-C499-FE56D3C6438A}"/>
          </ac:picMkLst>
        </pc:picChg>
      </pc:sldChg>
      <pc:sldChg chg="addSp delSp modSp add del mod addAnim delAnim modNotesTx">
        <pc:chgData name="Rob Sewell" userId="c802df42025d5e1f" providerId="LiveId" clId="{B787C8E6-7AC6-4CB0-AB54-F28041E2842B}" dt="2024-01-16T15:03:52.967" v="490" actId="47"/>
        <pc:sldMkLst>
          <pc:docMk/>
          <pc:sldMk cId="496161671" sldId="4948"/>
        </pc:sldMkLst>
        <pc:spChg chg="add del">
          <ac:chgData name="Rob Sewell" userId="c802df42025d5e1f" providerId="LiveId" clId="{B787C8E6-7AC6-4CB0-AB54-F28041E2842B}" dt="2024-01-16T14:40:31.590" v="465" actId="478"/>
          <ac:spMkLst>
            <pc:docMk/>
            <pc:sldMk cId="496161671" sldId="4948"/>
            <ac:spMk id="2" creationId="{97D46773-183D-4F55-956E-4CE1DBB126E0}"/>
          </ac:spMkLst>
        </pc:spChg>
        <pc:spChg chg="add del">
          <ac:chgData name="Rob Sewell" userId="c802df42025d5e1f" providerId="LiveId" clId="{B787C8E6-7AC6-4CB0-AB54-F28041E2842B}" dt="2024-01-16T14:40:30.996" v="463" actId="478"/>
          <ac:spMkLst>
            <pc:docMk/>
            <pc:sldMk cId="496161671" sldId="4948"/>
            <ac:spMk id="3" creationId="{0E785B4E-D15E-4A49-81B3-1ED5E1E44AE2}"/>
          </ac:spMkLst>
        </pc:spChg>
        <pc:spChg chg="add del">
          <ac:chgData name="Rob Sewell" userId="c802df42025d5e1f" providerId="LiveId" clId="{B787C8E6-7AC6-4CB0-AB54-F28041E2842B}" dt="2024-01-16T14:40:28.976" v="458" actId="478"/>
          <ac:spMkLst>
            <pc:docMk/>
            <pc:sldMk cId="496161671" sldId="4948"/>
            <ac:spMk id="36" creationId="{BB56EB30-3D4B-4BA1-B89C-0784CA60783A}"/>
          </ac:spMkLst>
        </pc:spChg>
        <pc:spChg chg="add del">
          <ac:chgData name="Rob Sewell" userId="c802df42025d5e1f" providerId="LiveId" clId="{B787C8E6-7AC6-4CB0-AB54-F28041E2842B}" dt="2024-01-16T14:40:31.385" v="464" actId="478"/>
          <ac:spMkLst>
            <pc:docMk/>
            <pc:sldMk cId="496161671" sldId="4948"/>
            <ac:spMk id="40" creationId="{76E55E6E-F84C-4E66-8D4B-C3C8B38739F7}"/>
          </ac:spMkLst>
        </pc:spChg>
        <pc:grpChg chg="add del">
          <ac:chgData name="Rob Sewell" userId="c802df42025d5e1f" providerId="LiveId" clId="{B787C8E6-7AC6-4CB0-AB54-F28041E2842B}" dt="2024-01-16T14:40:30.183" v="461" actId="478"/>
          <ac:grpSpMkLst>
            <pc:docMk/>
            <pc:sldMk cId="496161671" sldId="4948"/>
            <ac:grpSpMk id="23" creationId="{9C31A91F-C96E-4DDB-9218-D8EF4D3739AC}"/>
          </ac:grpSpMkLst>
        </pc:grpChg>
        <pc:grpChg chg="add del">
          <ac:chgData name="Rob Sewell" userId="c802df42025d5e1f" providerId="LiveId" clId="{B787C8E6-7AC6-4CB0-AB54-F28041E2842B}" dt="2024-01-16T14:40:30.587" v="462" actId="478"/>
          <ac:grpSpMkLst>
            <pc:docMk/>
            <pc:sldMk cId="496161671" sldId="4948"/>
            <ac:grpSpMk id="29" creationId="{BCBFB7EE-27C7-4CA5-8846-F9A6CE32A523}"/>
          </ac:grpSpMkLst>
        </pc:grpChg>
        <pc:grpChg chg="add del">
          <ac:chgData name="Rob Sewell" userId="c802df42025d5e1f" providerId="LiveId" clId="{B787C8E6-7AC6-4CB0-AB54-F28041E2842B}" dt="2024-01-16T14:40:30.996" v="463" actId="478"/>
          <ac:grpSpMkLst>
            <pc:docMk/>
            <pc:sldMk cId="496161671" sldId="4948"/>
            <ac:grpSpMk id="30" creationId="{087E34D5-ECDB-4CE7-9EE0-63A3E533AF1F}"/>
          </ac:grpSpMkLst>
        </pc:grpChg>
        <pc:grpChg chg="add del">
          <ac:chgData name="Rob Sewell" userId="c802df42025d5e1f" providerId="LiveId" clId="{B787C8E6-7AC6-4CB0-AB54-F28041E2842B}" dt="2024-01-16T14:40:30.996" v="463" actId="478"/>
          <ac:grpSpMkLst>
            <pc:docMk/>
            <pc:sldMk cId="496161671" sldId="4948"/>
            <ac:grpSpMk id="31" creationId="{15BA6F68-D776-4E62-879A-D2ACAA17D59F}"/>
          </ac:grpSpMkLst>
        </pc:grpChg>
        <pc:grpChg chg="add del">
          <ac:chgData name="Rob Sewell" userId="c802df42025d5e1f" providerId="LiveId" clId="{B787C8E6-7AC6-4CB0-AB54-F28041E2842B}" dt="2024-01-16T14:40:30.996" v="463" actId="478"/>
          <ac:grpSpMkLst>
            <pc:docMk/>
            <pc:sldMk cId="496161671" sldId="4948"/>
            <ac:grpSpMk id="32" creationId="{4B4AE526-A316-4EEA-B901-D8A3440C54AD}"/>
          </ac:grpSpMkLst>
        </pc:grpChg>
        <pc:grpChg chg="add del">
          <ac:chgData name="Rob Sewell" userId="c802df42025d5e1f" providerId="LiveId" clId="{B787C8E6-7AC6-4CB0-AB54-F28041E2842B}" dt="2024-01-16T14:40:30.996" v="463" actId="478"/>
          <ac:grpSpMkLst>
            <pc:docMk/>
            <pc:sldMk cId="496161671" sldId="4948"/>
            <ac:grpSpMk id="33" creationId="{1B4BE1C7-9FE1-4888-B5BD-C7552893A2F7}"/>
          </ac:grpSpMkLst>
        </pc:grpChg>
        <pc:grpChg chg="add del">
          <ac:chgData name="Rob Sewell" userId="c802df42025d5e1f" providerId="LiveId" clId="{B787C8E6-7AC6-4CB0-AB54-F28041E2842B}" dt="2024-01-16T14:40:30.996" v="463" actId="478"/>
          <ac:grpSpMkLst>
            <pc:docMk/>
            <pc:sldMk cId="496161671" sldId="4948"/>
            <ac:grpSpMk id="34" creationId="{26AAB15F-8C9A-47F5-9536-5B5B120FF2A3}"/>
          </ac:grpSpMkLst>
        </pc:grpChg>
        <pc:picChg chg="mod">
          <ac:chgData name="Rob Sewell" userId="c802df42025d5e1f" providerId="LiveId" clId="{B787C8E6-7AC6-4CB0-AB54-F28041E2842B}" dt="2024-01-16T14:40:29.691" v="460" actId="1076"/>
          <ac:picMkLst>
            <pc:docMk/>
            <pc:sldMk cId="496161671" sldId="4948"/>
            <ac:picMk id="35" creationId="{C3BDD098-E050-46F1-B000-070121E5BA31}"/>
          </ac:picMkLst>
        </pc:picChg>
        <pc:cxnChg chg="mod">
          <ac:chgData name="Rob Sewell" userId="c802df42025d5e1f" providerId="LiveId" clId="{B787C8E6-7AC6-4CB0-AB54-F28041E2842B}" dt="2024-01-16T14:40:30.587" v="462" actId="478"/>
          <ac:cxnSpMkLst>
            <pc:docMk/>
            <pc:sldMk cId="496161671" sldId="4948"/>
            <ac:cxnSpMk id="28" creationId="{B182238E-5CE5-4BFB-9CA4-8FA5622E13B6}"/>
          </ac:cxnSpMkLst>
        </pc:cxnChg>
      </pc:sldChg>
      <pc:sldChg chg="add del modTransition setBg modNotesTx">
        <pc:chgData name="Rob Sewell" userId="c802df42025d5e1f" providerId="LiveId" clId="{B787C8E6-7AC6-4CB0-AB54-F28041E2842B}" dt="2024-01-16T15:02:46.264" v="482"/>
        <pc:sldMkLst>
          <pc:docMk/>
          <pc:sldMk cId="0" sldId="4949"/>
        </pc:sldMkLst>
      </pc:sldChg>
      <pc:sldChg chg="addSp delSp modSp add mod setBg">
        <pc:chgData name="Rob Sewell" userId="c802df42025d5e1f" providerId="LiveId" clId="{B787C8E6-7AC6-4CB0-AB54-F28041E2842B}" dt="2024-01-16T15:25:04.163" v="686" actId="26606"/>
        <pc:sldMkLst>
          <pc:docMk/>
          <pc:sldMk cId="1649747875" sldId="4950"/>
        </pc:sldMkLst>
        <pc:spChg chg="mod">
          <ac:chgData name="Rob Sewell" userId="c802df42025d5e1f" providerId="LiveId" clId="{B787C8E6-7AC6-4CB0-AB54-F28041E2842B}" dt="2024-01-16T15:25:04.163" v="686" actId="26606"/>
          <ac:spMkLst>
            <pc:docMk/>
            <pc:sldMk cId="1649747875" sldId="4950"/>
            <ac:spMk id="2" creationId="{92449258-D4FB-7600-F97E-9C8F52BB2CBC}"/>
          </ac:spMkLst>
        </pc:spChg>
        <pc:spChg chg="add del">
          <ac:chgData name="Rob Sewell" userId="c802df42025d5e1f" providerId="LiveId" clId="{B787C8E6-7AC6-4CB0-AB54-F28041E2842B}" dt="2024-01-16T15:25:04.163" v="686" actId="26606"/>
          <ac:spMkLst>
            <pc:docMk/>
            <pc:sldMk cId="1649747875" sldId="4950"/>
            <ac:spMk id="9" creationId="{5DCB5928-DC7D-4612-9922-441966E15627}"/>
          </ac:spMkLst>
        </pc:spChg>
        <pc:spChg chg="add del">
          <ac:chgData name="Rob Sewell" userId="c802df42025d5e1f" providerId="LiveId" clId="{B787C8E6-7AC6-4CB0-AB54-F28041E2842B}" dt="2024-01-16T15:25:04.163" v="686" actId="26606"/>
          <ac:spMkLst>
            <pc:docMk/>
            <pc:sldMk cId="1649747875" sldId="4950"/>
            <ac:spMk id="11" creationId="{682C1161-1736-45EC-99B7-33F3CAE9D517}"/>
          </ac:spMkLst>
        </pc:spChg>
        <pc:spChg chg="add del">
          <ac:chgData name="Rob Sewell" userId="c802df42025d5e1f" providerId="LiveId" clId="{B787C8E6-7AC6-4CB0-AB54-F28041E2842B}" dt="2024-01-16T15:25:04.163" v="686" actId="26606"/>
          <ac:spMkLst>
            <pc:docMk/>
            <pc:sldMk cId="1649747875" sldId="4950"/>
            <ac:spMk id="13" creationId="{84D4DDB8-B68F-45B0-9F62-C4279996F672}"/>
          </ac:spMkLst>
        </pc:spChg>
        <pc:spChg chg="add del">
          <ac:chgData name="Rob Sewell" userId="c802df42025d5e1f" providerId="LiveId" clId="{B787C8E6-7AC6-4CB0-AB54-F28041E2842B}" dt="2024-01-16T15:25:04.163" v="686" actId="26606"/>
          <ac:spMkLst>
            <pc:docMk/>
            <pc:sldMk cId="1649747875" sldId="4950"/>
            <ac:spMk id="15" creationId="{AF2F604E-43BE-4DC3-B983-E071523364F8}"/>
          </ac:spMkLst>
        </pc:spChg>
        <pc:spChg chg="add del">
          <ac:chgData name="Rob Sewell" userId="c802df42025d5e1f" providerId="LiveId" clId="{B787C8E6-7AC6-4CB0-AB54-F28041E2842B}" dt="2024-01-16T15:25:04.163" v="686" actId="26606"/>
          <ac:spMkLst>
            <pc:docMk/>
            <pc:sldMk cId="1649747875" sldId="4950"/>
            <ac:spMk id="17" creationId="{08C9B587-E65E-4B52-B37C-ABEBB6E87928}"/>
          </ac:spMkLst>
        </pc:spChg>
        <pc:spChg chg="add del">
          <ac:chgData name="Rob Sewell" userId="c802df42025d5e1f" providerId="LiveId" clId="{B787C8E6-7AC6-4CB0-AB54-F28041E2842B}" dt="2024-01-16T15:25:03.061" v="683" actId="26606"/>
          <ac:spMkLst>
            <pc:docMk/>
            <pc:sldMk cId="1649747875" sldId="4950"/>
            <ac:spMk id="21" creationId="{A1267829-6AC5-04AB-4678-2B8705340CDD}"/>
          </ac:spMkLst>
        </pc:spChg>
        <pc:spChg chg="add">
          <ac:chgData name="Rob Sewell" userId="c802df42025d5e1f" providerId="LiveId" clId="{B787C8E6-7AC6-4CB0-AB54-F28041E2842B}" dt="2024-01-16T15:25:04.163" v="686" actId="26606"/>
          <ac:spMkLst>
            <pc:docMk/>
            <pc:sldMk cId="1649747875" sldId="4950"/>
            <ac:spMk id="22" creationId="{D776D29F-0A2C-4F75-8582-7C7DFCBD11D5}"/>
          </ac:spMkLst>
        </pc:spChg>
        <pc:spChg chg="add del">
          <ac:chgData name="Rob Sewell" userId="c802df42025d5e1f" providerId="LiveId" clId="{B787C8E6-7AC6-4CB0-AB54-F28041E2842B}" dt="2024-01-16T15:25:03.061" v="683" actId="26606"/>
          <ac:spMkLst>
            <pc:docMk/>
            <pc:sldMk cId="1649747875" sldId="4950"/>
            <ac:spMk id="24" creationId="{6897DEB4-4A88-4293-A935-9B25506C1530}"/>
          </ac:spMkLst>
        </pc:spChg>
        <pc:spChg chg="add del">
          <ac:chgData name="Rob Sewell" userId="c802df42025d5e1f" providerId="LiveId" clId="{B787C8E6-7AC6-4CB0-AB54-F28041E2842B}" dt="2024-01-16T15:25:03.061" v="683" actId="26606"/>
          <ac:spMkLst>
            <pc:docMk/>
            <pc:sldMk cId="1649747875" sldId="4950"/>
            <ac:spMk id="26" creationId="{FBE42BC3-6707-4CBF-9386-048B994A4F19}"/>
          </ac:spMkLst>
        </pc:spChg>
        <pc:spChg chg="add del">
          <ac:chgData name="Rob Sewell" userId="c802df42025d5e1f" providerId="LiveId" clId="{B787C8E6-7AC6-4CB0-AB54-F28041E2842B}" dt="2024-01-16T15:25:04.155" v="685" actId="26606"/>
          <ac:spMkLst>
            <pc:docMk/>
            <pc:sldMk cId="1649747875" sldId="4950"/>
            <ac:spMk id="28" creationId="{ABD16E69-70D5-E844-3443-D5B74F1F1114}"/>
          </ac:spMkLst>
        </pc:spChg>
        <pc:spChg chg="add">
          <ac:chgData name="Rob Sewell" userId="c802df42025d5e1f" providerId="LiveId" clId="{B787C8E6-7AC6-4CB0-AB54-F28041E2842B}" dt="2024-01-16T15:25:04.163" v="686" actId="26606"/>
          <ac:spMkLst>
            <pc:docMk/>
            <pc:sldMk cId="1649747875" sldId="4950"/>
            <ac:spMk id="32" creationId="{C4D41903-2C9D-4F9E-AA1F-6161F8A6FC01}"/>
          </ac:spMkLst>
        </pc:spChg>
        <pc:spChg chg="add">
          <ac:chgData name="Rob Sewell" userId="c802df42025d5e1f" providerId="LiveId" clId="{B787C8E6-7AC6-4CB0-AB54-F28041E2842B}" dt="2024-01-16T15:25:04.163" v="686" actId="26606"/>
          <ac:spMkLst>
            <pc:docMk/>
            <pc:sldMk cId="1649747875" sldId="4950"/>
            <ac:spMk id="33" creationId="{9E4574B5-C90E-412D-BAB0-B9F483290C67}"/>
          </ac:spMkLst>
        </pc:spChg>
        <pc:grpChg chg="add del">
          <ac:chgData name="Rob Sewell" userId="c802df42025d5e1f" providerId="LiveId" clId="{B787C8E6-7AC6-4CB0-AB54-F28041E2842B}" dt="2024-01-16T15:25:04.155" v="685" actId="26606"/>
          <ac:grpSpMkLst>
            <pc:docMk/>
            <pc:sldMk cId="1649747875" sldId="4950"/>
            <ac:grpSpMk id="29" creationId="{C54A2A4D-19EF-3552-F383-6AD9587C8AFC}"/>
          </ac:grpSpMkLst>
        </pc:grpChg>
        <pc:picChg chg="mod">
          <ac:chgData name="Rob Sewell" userId="c802df42025d5e1f" providerId="LiveId" clId="{B787C8E6-7AC6-4CB0-AB54-F28041E2842B}" dt="2024-01-16T15:25:04.163" v="686" actId="26606"/>
          <ac:picMkLst>
            <pc:docMk/>
            <pc:sldMk cId="1649747875" sldId="4950"/>
            <ac:picMk id="4" creationId="{F780A280-9E25-3D91-26A5-A2CE7BD7CDD0}"/>
          </ac:picMkLst>
        </pc:picChg>
      </pc:sldChg>
      <pc:sldMasterChg chg="add addSldLayout">
        <pc:chgData name="Rob Sewell" userId="c802df42025d5e1f" providerId="LiveId" clId="{B787C8E6-7AC6-4CB0-AB54-F28041E2842B}" dt="2024-01-11T09:04:26.499" v="0"/>
        <pc:sldMasterMkLst>
          <pc:docMk/>
          <pc:sldMasterMk cId="0" sldId="2147483648"/>
        </pc:sldMasterMkLst>
        <pc:sldLayoutChg chg="add">
          <pc:chgData name="Rob Sewell" userId="c802df42025d5e1f" providerId="LiveId" clId="{B787C8E6-7AC6-4CB0-AB54-F28041E2842B}" dt="2024-01-11T09:04:26.499" v="0"/>
          <pc:sldLayoutMkLst>
            <pc:docMk/>
            <pc:sldMasterMk cId="0" sldId="2147483648"/>
            <pc:sldLayoutMk cId="0" sldId="2147483649"/>
          </pc:sldLayoutMkLst>
        </pc:sldLayoutChg>
      </pc:sldMasterChg>
      <pc:sldMasterChg chg="replId delSldLayout modSldLayout">
        <pc:chgData name="Rob Sewell" userId="c802df42025d5e1f" providerId="LiveId" clId="{B787C8E6-7AC6-4CB0-AB54-F28041E2842B}" dt="2024-01-16T15:04:32.724" v="491" actId="47"/>
        <pc:sldMasterMkLst>
          <pc:docMk/>
          <pc:sldMasterMk cId="3604387378" sldId="2147483677"/>
        </pc:sldMasterMkLst>
        <pc:sldLayoutChg chg="del">
          <pc:chgData name="Rob Sewell" userId="c802df42025d5e1f" providerId="LiveId" clId="{B787C8E6-7AC6-4CB0-AB54-F28041E2842B}" dt="2024-01-16T15:03:52.967" v="490" actId="47"/>
          <pc:sldLayoutMkLst>
            <pc:docMk/>
            <pc:sldMasterMk cId="3604387378" sldId="2147483677"/>
            <pc:sldLayoutMk cId="2162827554" sldId="2147483660"/>
          </pc:sldLayoutMkLst>
        </pc:sldLayoutChg>
        <pc:sldLayoutChg chg="del">
          <pc:chgData name="Rob Sewell" userId="c802df42025d5e1f" providerId="LiveId" clId="{B787C8E6-7AC6-4CB0-AB54-F28041E2842B}" dt="2024-01-16T15:04:32.724" v="491" actId="47"/>
          <pc:sldLayoutMkLst>
            <pc:docMk/>
            <pc:sldMasterMk cId="3604387378" sldId="2147483677"/>
            <pc:sldLayoutMk cId="4091425854" sldId="2147483662"/>
          </pc:sldLayoutMkLst>
        </pc:sldLayoutChg>
        <pc:sldLayoutChg chg="del">
          <pc:chgData name="Rob Sewell" userId="c802df42025d5e1f" providerId="LiveId" clId="{B787C8E6-7AC6-4CB0-AB54-F28041E2842B}" dt="2024-01-16T15:04:32.724" v="491" actId="47"/>
          <pc:sldLayoutMkLst>
            <pc:docMk/>
            <pc:sldMasterMk cId="3604387378" sldId="2147483677"/>
            <pc:sldLayoutMk cId="3001643772" sldId="2147483663"/>
          </pc:sldLayoutMkLst>
        </pc:sldLayoutChg>
        <pc:sldLayoutChg chg="replId">
          <pc:chgData name="Rob Sewell" userId="c802df42025d5e1f" providerId="LiveId" clId="{B787C8E6-7AC6-4CB0-AB54-F28041E2842B}" dt="2024-01-11T09:04:26.499" v="0"/>
          <pc:sldLayoutMkLst>
            <pc:docMk/>
            <pc:sldMasterMk cId="3604387378" sldId="2147483677"/>
            <pc:sldLayoutMk cId="3665920607"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09E2A-F46B-40E6-8EB8-6A5FE9A44F38}" type="datetimeFigureOut">
              <a:rPr lang="en-GB" smtClean="0"/>
              <a:t>23/01/2024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5996E-4E43-4D01-A9CC-D475F9A981DC}" type="slidenum">
              <a:rPr lang="en-GB" smtClean="0"/>
              <a:t>‹#›</a:t>
            </a:fld>
            <a:endParaRPr lang="en-GB"/>
          </a:p>
        </p:txBody>
      </p:sp>
    </p:spTree>
    <p:extLst>
      <p:ext uri="{BB962C8B-B14F-4D97-AF65-F5344CB8AC3E}">
        <p14:creationId xmlns:p14="http://schemas.microsoft.com/office/powerpoint/2010/main" val="831075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82855-55A6-4284-8CD0-E56A41340F34}"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1444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Azure Pipelines is a CI/CD service that automates build and release processes. It supports any language, platform, and cloud, and offers features such as pipelines, stages, jobs, tasks, triggers, variables, artifacts, and environments. It also integrates with other Azure services.
Original Content:
Azure Pipelines
·         Azure Pipelines is a continuous integration and continuous delivery (CI/CD) service that lets you automate your build and release processes.
·         It supports any language, platform, and cloud.
·         It offers features such as pipelines, stages, jobs, tasks, triggers, variables, artifacts, and environments.
·         It integrates with Azure Repos, Azure Boards, Azure Test Plans, and Azure Artifacts.
</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Azure Test Plans is a testing service that offers a range of features and supports various types of testing. It integrates with other Azure services for a seamless testing experience.
Original Content:
Azure Test Plans
·         Azure Test Plans is a testing service that lets you plan, execute, and track your manual and automated tests.
·         It supports various types of testing, such as exploratory testing, user acceptance testing, load testing, and performance testing.
·         It offers features such as test plans, test suites, test cases, test runs, test results, and test configurations.
·         It integrates with Azure Repos, Azure Boards, Azure Pipelines, and Azure Artifacts.
</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Artifacts is a package management service that supports various formats and offers features such as feeds, packages, and retention policies. It integrates with other Azure services for a seamless experience.
Original Content:
Azure Artifacts
·         Azure Artifacts is a package management service that lets you create, host, and share your packages and dependencies.
·         It supports various package formats, such as NuGet, Maven, NPM, Python, and Universal Packages.
·         It offers features such as feeds, packages, versions, upstream sources, and retention policies.
·         It integrates with Azure Repos, Azure Boards, Azure Pipelines, and Azure Test Plans.</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Build agents are machines that run tasks in your build pipeline. </a:t>
            </a:r>
            <a:br>
              <a:rPr lang="en-GB" dirty="0"/>
            </a:br>
            <a:r>
              <a:rPr lang="en-GB" dirty="0"/>
              <a:t>They offer benefits such as scalability, reliability, security, and consistency.</a:t>
            </a:r>
            <a:br>
              <a:rPr lang="en-GB" dirty="0"/>
            </a:br>
            <a:r>
              <a:rPr lang="en-GB" dirty="0"/>
              <a:t> There are two types of build agents: Microsoft-hosted and self-hosted. </a:t>
            </a:r>
            <a:br>
              <a:rPr lang="en-GB" dirty="0"/>
            </a:br>
            <a:r>
              <a:rPr lang="en-GB" dirty="0"/>
              <a:t>Microsoft-hosted agents are provided by Azure DevOps and run on Azure. </a:t>
            </a:r>
            <a:br>
              <a:rPr lang="en-GB" dirty="0"/>
            </a:br>
            <a:r>
              <a:rPr lang="en-GB" dirty="0"/>
              <a:t>They are automatically updated and maintained by Microsoft, and have predefined configurations and software installed. </a:t>
            </a:r>
            <a:br>
              <a:rPr lang="en-GB" dirty="0"/>
            </a:br>
            <a:r>
              <a:rPr lang="en-GB" dirty="0"/>
              <a:t>They are ideal for projects that do not require custom software or hardware configurations.
Original Content:
Explain that build agents are the machines or virtual machines that run the tasks in your build pipeline.
Highlight the benefits of using build agents, such as scalability, reliability, security, and consistency.
Compare and contrast the two types of build agents: Microsoft-hosted and self-hosted.
Microsoft-hosted agents are provided by Azure DevOps and run on Azure. They are automatically updated and maintained by Microsoft. They have predefined configurations and software installed. They are ideal for projects that do not require custom software or hardware configurations.
</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Build agents are machines that run tasks in your build pipeline. </a:t>
            </a:r>
            <a:br>
              <a:rPr lang="en-GB" dirty="0"/>
            </a:br>
            <a:r>
              <a:rPr lang="en-GB" dirty="0"/>
              <a:t>They offer benefits such as scalability, reliability, security, and consistency.</a:t>
            </a:r>
            <a:br>
              <a:rPr lang="en-GB" dirty="0"/>
            </a:br>
            <a:r>
              <a:rPr lang="en-GB" dirty="0"/>
              <a:t> There are two types of build agents: Microsoft-hosted and self-hosted. </a:t>
            </a:r>
            <a:br>
              <a:rPr lang="en-GB" dirty="0"/>
            </a:br>
            <a:r>
              <a:rPr lang="en-GB" dirty="0"/>
              <a:t>Microsoft-hosted agents are provided by Azure DevOps and run on Azure. </a:t>
            </a:r>
            <a:br>
              <a:rPr lang="en-GB" dirty="0"/>
            </a:br>
            <a:r>
              <a:rPr lang="en-GB" dirty="0"/>
              <a:t>They are automatically updated and maintained by Microsoft, and have predefined configurations and software installed. </a:t>
            </a:r>
            <a:br>
              <a:rPr lang="en-GB" dirty="0"/>
            </a:br>
            <a:r>
              <a:rPr lang="en-GB" dirty="0"/>
              <a:t>They are ideal for projects that do not require custom software or hardware configurations.
Original Content:
Explain that build agents are the machines or virtual machines that run the tasks in your build pipeline.
Highlight the benefits of using build agents, such as scalability, reliability, security, and consistency.
Compare and contrast the two types of build agents: Microsoft-hosted and self-hosted.
Microsoft-hosted agents are provided by Azure DevOps and run on Azure. They are automatically updated and maintained by Microsoft. They have predefined configurations and software installed. They are ideal for projects that do not require custom software or hardware configurations.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82855-55A6-4284-8CD0-E56A41340F34}"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72105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Self-hosted agents can be configured and managed by the user, and can run on the user's own infrastructure or any cloud platform. </a:t>
            </a:r>
          </a:p>
          <a:p>
            <a:r>
              <a:rPr lang="en-GB" dirty="0"/>
              <a:t>They can have custom software and hardware configurations, making them ideal for projects that require specific tools or dependencies not available on Microsoft-hosted agents.
Original Content:
Self-hosted agents are configured and managed by you. They can run on your own infrastructure or on any cloud platform. They can have custom software and hardware configurations. They are ideal for projects that require specific tools or dependencies that are not available on Microsoft-hosted agents.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82855-55A6-4284-8CD0-E56A41340F34}"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3119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Functions is a serverless computing service that lets you run code without managing servers or infrastructure. You can use Azure DevOps to create and deploy function apps that respond to events or triggers.
Original Content:
Azure Functions is a serverless computing service that lets you run code without managing servers or infrastructure. You can use Azure DevOps to create and deploy function apps that respond to events or triggers.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82855-55A6-4284-8CD0-E56A41340F34}"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75701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Kubernetes Service, or AKS, is a managed service that makes it easy to deploy and manage containerized applications. You can use Azure DevOps to create and deploy container images, Helm charts, and Kubernetes manifests to AKS.
Original Content:
Azure Kubernetes Service (AKS) is a managed Kubernetes service that simplifies the deployment and management of containerized applications. You can use Azure DevOps to create and deploy container images, Helm charts, and Kubernetes manifests to AKS.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82855-55A6-4284-8CD0-E56A41340F34}"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2714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SQL Database is a relational database service that provides high availability, performance, and security for your data. You can use Azure DevOps to create and deploy database schemas, scripts, and migrations to Azure SQL Database.
Original Content:
Azure SQL Database is a relational database service that provides high availability, performance, and security for your data. You can use Azure DevOps to create and deploy database schemas, scripts, and migrations to Azure SQL Database.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82855-55A6-4284-8CD0-E56A41340F34}"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1735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use Azure DevOps to deploy Azure DevOps (and build and deploy all the large products in Microsoft, from Windows to Office, Minecraft to Teams)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30928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72486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078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Azure DevOps Services is a cloud-based platform that provides a set of tools and services for software development, delivery, and operations. It helps you to plan, collaborate, code, build, test, deploy, and monitor your applications and services. It supports any language, platform, and cloud, and integrates with other tools and services, such as GitHub, Visual Studio, Azure, and many more.
Original Content:
Azure DevOps Services
·         Azure DevOps Services is a cloud-based platform that provides a set of tools and services for software development, delivery, and operations.
·         It helps you to plan, collaborate, code, build, test, deploy, and monitor your applications and services.
·         It supports any language, platform, and cloud.
·         It integrates with other tools and services, such as GitHub, Visual Studio, Azure, and many more.
</a:t>
            </a:r>
          </a:p>
          <a:p>
            <a:endParaRPr lang="en-GB" dirty="0"/>
          </a:p>
        </p:txBody>
      </p:sp>
      <p:sp>
        <p:nvSpPr>
          <p:cNvPr id="4" name="Slide Number Placeholder 3"/>
          <p:cNvSpPr>
            <a:spLocks noGrp="1"/>
          </p:cNvSpPr>
          <p:nvPr>
            <p:ph type="sldNum" sz="quarter" idx="5"/>
          </p:nvPr>
        </p:nvSpPr>
        <p:spPr/>
        <p:txBody>
          <a:bodyPr/>
          <a:lstStyle/>
          <a:p>
            <a:fld id="{F855996E-4E43-4D01-A9CC-D475F9A981DC}" type="slidenum">
              <a:rPr lang="en-GB" smtClean="0"/>
              <a:t>10</a:t>
            </a:fld>
            <a:endParaRPr lang="en-GB"/>
          </a:p>
        </p:txBody>
      </p:sp>
    </p:spTree>
    <p:extLst>
      <p:ext uri="{BB962C8B-B14F-4D97-AF65-F5344CB8AC3E}">
        <p14:creationId xmlns:p14="http://schemas.microsoft.com/office/powerpoint/2010/main" val="271656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5DD7BA"/>
                </a:solidFill>
              </a:rPr>
              <a:t>Powerful work tracking system</a:t>
            </a:r>
          </a:p>
          <a:p>
            <a:r>
              <a:rPr lang="en-US" sz="1200" dirty="0">
                <a:solidFill>
                  <a:srgbClr val="5DD7BA"/>
                </a:solidFill>
              </a:rPr>
              <a:t>Part of Azure DevOps Services and TFS</a:t>
            </a:r>
          </a:p>
          <a:p>
            <a:r>
              <a:rPr lang="en-US" sz="1200" dirty="0">
                <a:solidFill>
                  <a:srgbClr val="5DD7BA"/>
                </a:solidFill>
              </a:rPr>
              <a:t>Helps teams to plan, track, and discuss their work</a:t>
            </a:r>
          </a:p>
          <a:p>
            <a:r>
              <a:rPr lang="en-US" sz="1200" dirty="0">
                <a:solidFill>
                  <a:srgbClr val="5DD7BA"/>
                </a:solidFill>
              </a:rPr>
              <a:t>Real-time insights into the status of the project</a:t>
            </a:r>
          </a:p>
          <a:p>
            <a:r>
              <a:rPr lang="en-US" sz="1200" dirty="0">
                <a:solidFill>
                  <a:srgbClr val="5DD7BA"/>
                </a:solidFill>
              </a:rPr>
              <a:t>Teams can easily manage dependencies</a:t>
            </a:r>
          </a:p>
          <a:p>
            <a:r>
              <a:rPr lang="en-US" sz="1200" dirty="0">
                <a:solidFill>
                  <a:srgbClr val="5DD7BA"/>
                </a:solidFill>
              </a:rPr>
              <a:t>Collaborate effectively deliver value to their customers</a:t>
            </a:r>
          </a:p>
          <a:p>
            <a:endParaRPr lang="en-GB" sz="1200" dirty="0">
              <a:solidFill>
                <a:srgbClr val="5DD7B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Azure Boards is a work tracking service that helps you manage your projects, teams, and workflows. It supports agile methodologies like Scrum and Kanban, and offers features such as backlogs, boards, sprints, queries, dashboards, and reports. It also integrates with other Azure services.
Original Content:
Azure Boards
·         Azure Boards is a work tracking service that lets you manage your projects, teams, and workflows.
·         It supports agile methodologies, such as Scrum and Kanban.
·         It offers features such as backlogs, boards, sprints, queries, dashboards, and reports.
·         It integrates with Azure Repos, Azure Pipelines, Azure Test Plans, and Azure Artifacts.
</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Azure Repos is a version control service that lets you store and manage your code, documents, and artifacts. It supports both centralized and distributed version control systems, such as Team Foundation Version Control and Git. It offers features such as pull requests, branch policies, code reviews, file locking, and history tracking. It integrates with Azure Boards, Azure Pipelines, Azure Test Plans, and Azure Artifacts.
Original Content:
Azure Repos
·         Azure Repos is a version control service that lets you store and manage your code, documents, and artifacts.
·         It supports both centralized and distributed version control systems, such as Team Foundation Version Control (TFVC) and Git.
·         It offers features such as pull requests, branch policies, code reviews, file locking, and history tracking.
·         It integrates with Azure Boards, Azure Pipelines, Azure Test Plans, and Azure Artifacts.
</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F79C-64EA-2F08-536F-A6E1CD9A53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91D5419-08CD-12F6-D7DC-C4230ACD36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8FEC3BB-EC39-F5FD-4334-EE619FD20445}"/>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5" name="Footer Placeholder 4">
            <a:extLst>
              <a:ext uri="{FF2B5EF4-FFF2-40B4-BE49-F238E27FC236}">
                <a16:creationId xmlns:a16="http://schemas.microsoft.com/office/drawing/2014/main" id="{E6C7BC8B-79FB-C0F7-285E-B7DAB9FFD5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716482-27CB-1FBE-50E9-B745F10D49D0}"/>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3665920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288D-484B-D3AB-9A4C-ADA72937CE1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0B4EC79-234B-83B0-BECD-9453805D6D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CB7F11-F83C-D6A4-32AB-AD8D36942042}"/>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5" name="Footer Placeholder 4">
            <a:extLst>
              <a:ext uri="{FF2B5EF4-FFF2-40B4-BE49-F238E27FC236}">
                <a16:creationId xmlns:a16="http://schemas.microsoft.com/office/drawing/2014/main" id="{155F4F8B-F3E7-888C-193E-514398A6D1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C3BFB9-6E1A-254E-73CA-9798394F5EC0}"/>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4023750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4DEEC9-6FE4-3827-4E4B-9BD91551A2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01AF1EC-2DAC-423D-EFCB-48AF7C29A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E77037-0603-A88A-1A28-C6848C1BC033}"/>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5" name="Footer Placeholder 4">
            <a:extLst>
              <a:ext uri="{FF2B5EF4-FFF2-40B4-BE49-F238E27FC236}">
                <a16:creationId xmlns:a16="http://schemas.microsoft.com/office/drawing/2014/main" id="{3F6C8EFB-E150-D93D-3F31-E2E11A2876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F96090-E853-452B-6428-D8B4765DCF17}"/>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226914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12828"/>
            <a:ext cx="11306469" cy="4308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9499569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52F0-3D25-4833-8A95-E0B72D17B4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FE4EB72-C214-468A-A563-780CDE7B06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4D6E2E-B4DA-43A7-8EBB-B602DB20785F}"/>
              </a:ext>
            </a:extLst>
          </p:cNvPr>
          <p:cNvSpPr>
            <a:spLocks noGrp="1"/>
          </p:cNvSpPr>
          <p:nvPr>
            <p:ph type="dt" sz="half" idx="10"/>
          </p:nvPr>
        </p:nvSpPr>
        <p:spPr/>
        <p:txBody>
          <a:bodyPr/>
          <a:lstStyle/>
          <a:p>
            <a:fld id="{34DE7EFB-552D-4DA7-AF1F-74E3148F96A5}" type="datetime1">
              <a:rPr lang="en-GB" smtClean="0"/>
              <a:t>23/01/2024</a:t>
            </a:fld>
            <a:endParaRPr lang="en-GB"/>
          </a:p>
        </p:txBody>
      </p:sp>
      <p:sp>
        <p:nvSpPr>
          <p:cNvPr id="5" name="Footer Placeholder 4">
            <a:extLst>
              <a:ext uri="{FF2B5EF4-FFF2-40B4-BE49-F238E27FC236}">
                <a16:creationId xmlns:a16="http://schemas.microsoft.com/office/drawing/2014/main" id="{D976367B-5F97-453B-90CB-6E602DF66B4B}"/>
              </a:ext>
            </a:extLst>
          </p:cNvPr>
          <p:cNvSpPr>
            <a:spLocks noGrp="1"/>
          </p:cNvSpPr>
          <p:nvPr>
            <p:ph type="ftr" sz="quarter" idx="11"/>
          </p:nvPr>
        </p:nvSpPr>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6667A00E-26FB-4204-81E6-370180A29F64}"/>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2105005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6F93-B964-4C86-B2D0-AEC7BFD2328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AE4513-723F-4921-9811-743F0F7F24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7AAD0D-3E9F-4802-B8CA-89A2237BDABA}"/>
              </a:ext>
            </a:extLst>
          </p:cNvPr>
          <p:cNvSpPr>
            <a:spLocks noGrp="1"/>
          </p:cNvSpPr>
          <p:nvPr>
            <p:ph type="dt" sz="half" idx="10"/>
          </p:nvPr>
        </p:nvSpPr>
        <p:spPr/>
        <p:txBody>
          <a:bodyPr/>
          <a:lstStyle/>
          <a:p>
            <a:fld id="{967E6F66-C32B-4F1F-B5B8-63520999AC84}" type="datetime1">
              <a:rPr lang="en-GB" smtClean="0"/>
              <a:t>23/01/2024</a:t>
            </a:fld>
            <a:endParaRPr lang="en-GB"/>
          </a:p>
        </p:txBody>
      </p:sp>
      <p:sp>
        <p:nvSpPr>
          <p:cNvPr id="5" name="Footer Placeholder 4">
            <a:extLst>
              <a:ext uri="{FF2B5EF4-FFF2-40B4-BE49-F238E27FC236}">
                <a16:creationId xmlns:a16="http://schemas.microsoft.com/office/drawing/2014/main" id="{FD20F008-C1B3-4371-92B2-D2F875EEDB6D}"/>
              </a:ext>
            </a:extLst>
          </p:cNvPr>
          <p:cNvSpPr>
            <a:spLocks noGrp="1"/>
          </p:cNvSpPr>
          <p:nvPr>
            <p:ph type="ftr" sz="quarter" idx="11"/>
          </p:nvPr>
        </p:nvSpPr>
        <p:spPr>
          <a:xfrm>
            <a:off x="879455" y="6356350"/>
            <a:ext cx="10474345" cy="365125"/>
          </a:xfrm>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582FBC3C-67DA-4CE7-9179-05847EBC38D9}"/>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627039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BA1A-CDD8-4E6D-9652-BBA0FBFAC7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6698A19-3059-4535-B4CA-77262DE105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14F89D-ADFE-4170-B0B5-796C3423455E}"/>
              </a:ext>
            </a:extLst>
          </p:cNvPr>
          <p:cNvSpPr>
            <a:spLocks noGrp="1"/>
          </p:cNvSpPr>
          <p:nvPr>
            <p:ph type="dt" sz="half" idx="10"/>
          </p:nvPr>
        </p:nvSpPr>
        <p:spPr/>
        <p:txBody>
          <a:bodyPr/>
          <a:lstStyle/>
          <a:p>
            <a:fld id="{F0469839-3FDC-499C-B26A-3F97BF2C6A93}" type="datetime1">
              <a:rPr lang="en-GB" smtClean="0"/>
              <a:t>23/01/2024</a:t>
            </a:fld>
            <a:endParaRPr lang="en-GB"/>
          </a:p>
        </p:txBody>
      </p:sp>
      <p:sp>
        <p:nvSpPr>
          <p:cNvPr id="5" name="Footer Placeholder 4">
            <a:extLst>
              <a:ext uri="{FF2B5EF4-FFF2-40B4-BE49-F238E27FC236}">
                <a16:creationId xmlns:a16="http://schemas.microsoft.com/office/drawing/2014/main" id="{E78F18A4-D700-4656-BEA2-A3ADDCCF3045}"/>
              </a:ext>
            </a:extLst>
          </p:cNvPr>
          <p:cNvSpPr>
            <a:spLocks noGrp="1"/>
          </p:cNvSpPr>
          <p:nvPr>
            <p:ph type="ftr" sz="quarter" idx="11"/>
          </p:nvPr>
        </p:nvSpPr>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B0604D9D-3D71-4563-8890-500B0ABB9720}"/>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2739847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8937-F511-4CBC-9848-345E9D8E11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7941D9E-C34C-4CCD-90C8-102357B54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165AEFA-FA45-47CA-8CC1-814E3B6898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90A5F1-9283-43BF-AB96-E017FDC483CA}"/>
              </a:ext>
            </a:extLst>
          </p:cNvPr>
          <p:cNvSpPr>
            <a:spLocks noGrp="1"/>
          </p:cNvSpPr>
          <p:nvPr>
            <p:ph type="dt" sz="half" idx="10"/>
          </p:nvPr>
        </p:nvSpPr>
        <p:spPr/>
        <p:txBody>
          <a:bodyPr/>
          <a:lstStyle/>
          <a:p>
            <a:fld id="{8721A88E-8A2A-4BF2-89DB-48715BFD4EA5}" type="datetime1">
              <a:rPr lang="en-GB" smtClean="0"/>
              <a:t>23/01/2024</a:t>
            </a:fld>
            <a:endParaRPr lang="en-GB"/>
          </a:p>
        </p:txBody>
      </p:sp>
      <p:sp>
        <p:nvSpPr>
          <p:cNvPr id="6" name="Footer Placeholder 5">
            <a:extLst>
              <a:ext uri="{FF2B5EF4-FFF2-40B4-BE49-F238E27FC236}">
                <a16:creationId xmlns:a16="http://schemas.microsoft.com/office/drawing/2014/main" id="{87A3E8B3-41C7-410F-A9FB-764450DCAABE}"/>
              </a:ext>
            </a:extLst>
          </p:cNvPr>
          <p:cNvSpPr>
            <a:spLocks noGrp="1"/>
          </p:cNvSpPr>
          <p:nvPr>
            <p:ph type="ftr" sz="quarter" idx="11"/>
          </p:nvPr>
        </p:nvSpPr>
        <p:spPr/>
        <p:txBody>
          <a:bodyPr/>
          <a:lstStyle/>
          <a:p>
            <a:r>
              <a:rPr lang="en-GB"/>
              <a:t>@SQLDbaWithBeard                                  blog.robsewell.com                      beard.media/passprecon</a:t>
            </a:r>
          </a:p>
        </p:txBody>
      </p:sp>
      <p:sp>
        <p:nvSpPr>
          <p:cNvPr id="7" name="Slide Number Placeholder 6">
            <a:extLst>
              <a:ext uri="{FF2B5EF4-FFF2-40B4-BE49-F238E27FC236}">
                <a16:creationId xmlns:a16="http://schemas.microsoft.com/office/drawing/2014/main" id="{24340043-9871-4077-A23C-9247E2BC3357}"/>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787301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42A2-5638-41FE-BB17-E163911CCAE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09D74BD-788D-45C4-B367-60BD458334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D108D0-8E42-42C9-BCA5-CE61D6452D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A8D492-7717-46EC-8340-621A602BF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20507C-2139-457B-A2F2-217CBDEC5C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EE82AE6-D111-4D3E-9E72-A210E8434CD1}"/>
              </a:ext>
            </a:extLst>
          </p:cNvPr>
          <p:cNvSpPr>
            <a:spLocks noGrp="1"/>
          </p:cNvSpPr>
          <p:nvPr>
            <p:ph type="dt" sz="half" idx="10"/>
          </p:nvPr>
        </p:nvSpPr>
        <p:spPr/>
        <p:txBody>
          <a:bodyPr/>
          <a:lstStyle/>
          <a:p>
            <a:fld id="{EDFCB4B6-A364-4FCA-868C-D88D24CAAEA5}" type="datetime1">
              <a:rPr lang="en-GB" smtClean="0"/>
              <a:t>23/01/2024</a:t>
            </a:fld>
            <a:endParaRPr lang="en-GB"/>
          </a:p>
        </p:txBody>
      </p:sp>
      <p:sp>
        <p:nvSpPr>
          <p:cNvPr id="8" name="Footer Placeholder 7">
            <a:extLst>
              <a:ext uri="{FF2B5EF4-FFF2-40B4-BE49-F238E27FC236}">
                <a16:creationId xmlns:a16="http://schemas.microsoft.com/office/drawing/2014/main" id="{C699B29C-0D88-4FD0-BC4E-B8E4096EB191}"/>
              </a:ext>
            </a:extLst>
          </p:cNvPr>
          <p:cNvSpPr>
            <a:spLocks noGrp="1"/>
          </p:cNvSpPr>
          <p:nvPr>
            <p:ph type="ftr" sz="quarter" idx="11"/>
          </p:nvPr>
        </p:nvSpPr>
        <p:spPr/>
        <p:txBody>
          <a:bodyPr/>
          <a:lstStyle/>
          <a:p>
            <a:r>
              <a:rPr lang="en-GB"/>
              <a:t>@SQLDbaWithBeard                                  blog.robsewell.com                      beard.media/passprecon</a:t>
            </a:r>
          </a:p>
        </p:txBody>
      </p:sp>
      <p:sp>
        <p:nvSpPr>
          <p:cNvPr id="9" name="Slide Number Placeholder 8">
            <a:extLst>
              <a:ext uri="{FF2B5EF4-FFF2-40B4-BE49-F238E27FC236}">
                <a16:creationId xmlns:a16="http://schemas.microsoft.com/office/drawing/2014/main" id="{89AF8A50-6364-499E-BE46-3329BAAE5D12}"/>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3173745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B2A1-91E9-4218-96F9-5AC6EF3F09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105DA1D-B86F-4BC2-880B-5B5DA3E86BA3}"/>
              </a:ext>
            </a:extLst>
          </p:cNvPr>
          <p:cNvSpPr>
            <a:spLocks noGrp="1"/>
          </p:cNvSpPr>
          <p:nvPr>
            <p:ph type="dt" sz="half" idx="10"/>
          </p:nvPr>
        </p:nvSpPr>
        <p:spPr/>
        <p:txBody>
          <a:bodyPr/>
          <a:lstStyle/>
          <a:p>
            <a:fld id="{58E5593A-BCD0-401C-BCA1-21C7F2DB0EDB}" type="datetime1">
              <a:rPr lang="en-GB" smtClean="0"/>
              <a:t>23/01/2024</a:t>
            </a:fld>
            <a:endParaRPr lang="en-GB"/>
          </a:p>
        </p:txBody>
      </p:sp>
      <p:sp>
        <p:nvSpPr>
          <p:cNvPr id="4" name="Footer Placeholder 3">
            <a:extLst>
              <a:ext uri="{FF2B5EF4-FFF2-40B4-BE49-F238E27FC236}">
                <a16:creationId xmlns:a16="http://schemas.microsoft.com/office/drawing/2014/main" id="{53A16792-6FCF-49CF-90B5-08E1D63251ED}"/>
              </a:ext>
            </a:extLst>
          </p:cNvPr>
          <p:cNvSpPr>
            <a:spLocks noGrp="1"/>
          </p:cNvSpPr>
          <p:nvPr>
            <p:ph type="ftr" sz="quarter" idx="11"/>
          </p:nvPr>
        </p:nvSpPr>
        <p:spPr/>
        <p:txBody>
          <a:bodyPr/>
          <a:lstStyle/>
          <a:p>
            <a:r>
              <a:rPr lang="en-GB"/>
              <a:t>@SQLDbaWithBeard                                  blog.robsewell.com                      beard.media/passprecon</a:t>
            </a:r>
          </a:p>
        </p:txBody>
      </p:sp>
      <p:sp>
        <p:nvSpPr>
          <p:cNvPr id="5" name="Slide Number Placeholder 4">
            <a:extLst>
              <a:ext uri="{FF2B5EF4-FFF2-40B4-BE49-F238E27FC236}">
                <a16:creationId xmlns:a16="http://schemas.microsoft.com/office/drawing/2014/main" id="{D88CCC10-BF26-4419-B9E1-D199A448B912}"/>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141815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ECA939-368B-4BC8-8016-D3A57A28DEE8}"/>
              </a:ext>
            </a:extLst>
          </p:cNvPr>
          <p:cNvSpPr>
            <a:spLocks noGrp="1"/>
          </p:cNvSpPr>
          <p:nvPr>
            <p:ph type="dt" sz="half" idx="10"/>
          </p:nvPr>
        </p:nvSpPr>
        <p:spPr/>
        <p:txBody>
          <a:bodyPr/>
          <a:lstStyle/>
          <a:p>
            <a:fld id="{04952B9A-A431-4A39-8A3E-1E030B4B712F}" type="datetime1">
              <a:rPr lang="en-GB" smtClean="0"/>
              <a:t>23/01/2024</a:t>
            </a:fld>
            <a:endParaRPr lang="en-GB"/>
          </a:p>
        </p:txBody>
      </p:sp>
      <p:sp>
        <p:nvSpPr>
          <p:cNvPr id="3" name="Footer Placeholder 2">
            <a:extLst>
              <a:ext uri="{FF2B5EF4-FFF2-40B4-BE49-F238E27FC236}">
                <a16:creationId xmlns:a16="http://schemas.microsoft.com/office/drawing/2014/main" id="{11FEEC75-DC6A-4DE1-A70A-A3B8A2D1C778}"/>
              </a:ext>
            </a:extLst>
          </p:cNvPr>
          <p:cNvSpPr>
            <a:spLocks noGrp="1"/>
          </p:cNvSpPr>
          <p:nvPr>
            <p:ph type="ftr" sz="quarter" idx="11"/>
          </p:nvPr>
        </p:nvSpPr>
        <p:spPr/>
        <p:txBody>
          <a:bodyPr/>
          <a:lstStyle/>
          <a:p>
            <a:r>
              <a:rPr lang="en-GB"/>
              <a:t>@SQLDbaWithBeard                                  blog.robsewell.com                      beard.media/passprecon</a:t>
            </a:r>
          </a:p>
        </p:txBody>
      </p:sp>
      <p:sp>
        <p:nvSpPr>
          <p:cNvPr id="4" name="Slide Number Placeholder 3">
            <a:extLst>
              <a:ext uri="{FF2B5EF4-FFF2-40B4-BE49-F238E27FC236}">
                <a16:creationId xmlns:a16="http://schemas.microsoft.com/office/drawing/2014/main" id="{6E4EAF7F-8100-459C-9EC0-E8009A153F62}"/>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1812886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22A6-8C00-CD2C-90B9-F246513058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66A001-BDB3-8131-DB1D-435BB0011E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BA0E8-7E96-6D0B-ADC7-5509121EC614}"/>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5" name="Footer Placeholder 4">
            <a:extLst>
              <a:ext uri="{FF2B5EF4-FFF2-40B4-BE49-F238E27FC236}">
                <a16:creationId xmlns:a16="http://schemas.microsoft.com/office/drawing/2014/main" id="{E98B98DC-59BE-1364-A560-3E639E5604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494FCA-DD18-0961-7207-07514578EB9F}"/>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1428168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998DF-CB92-45C2-8438-070CD71070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E055010-AE01-44C1-B3DF-4DC903E6C1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226ECD-2F4A-49B5-AA82-EF23E8F8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5B082-6297-444B-A6FE-C8C00A791736}"/>
              </a:ext>
            </a:extLst>
          </p:cNvPr>
          <p:cNvSpPr>
            <a:spLocks noGrp="1"/>
          </p:cNvSpPr>
          <p:nvPr>
            <p:ph type="dt" sz="half" idx="10"/>
          </p:nvPr>
        </p:nvSpPr>
        <p:spPr/>
        <p:txBody>
          <a:bodyPr/>
          <a:lstStyle/>
          <a:p>
            <a:fld id="{39798042-8361-426E-9036-3BD73AFB7B62}" type="datetime1">
              <a:rPr lang="en-GB" smtClean="0"/>
              <a:t>23/01/2024</a:t>
            </a:fld>
            <a:endParaRPr lang="en-GB"/>
          </a:p>
        </p:txBody>
      </p:sp>
      <p:sp>
        <p:nvSpPr>
          <p:cNvPr id="6" name="Footer Placeholder 5">
            <a:extLst>
              <a:ext uri="{FF2B5EF4-FFF2-40B4-BE49-F238E27FC236}">
                <a16:creationId xmlns:a16="http://schemas.microsoft.com/office/drawing/2014/main" id="{086B1007-C3F6-49DC-8FC5-57EB6CDB4F15}"/>
              </a:ext>
            </a:extLst>
          </p:cNvPr>
          <p:cNvSpPr>
            <a:spLocks noGrp="1"/>
          </p:cNvSpPr>
          <p:nvPr>
            <p:ph type="ftr" sz="quarter" idx="11"/>
          </p:nvPr>
        </p:nvSpPr>
        <p:spPr/>
        <p:txBody>
          <a:bodyPr/>
          <a:lstStyle/>
          <a:p>
            <a:r>
              <a:rPr lang="en-GB"/>
              <a:t>@SQLDbaWithBeard                                  blog.robsewell.com                      beard.media/passprecon</a:t>
            </a:r>
          </a:p>
        </p:txBody>
      </p:sp>
      <p:sp>
        <p:nvSpPr>
          <p:cNvPr id="7" name="Slide Number Placeholder 6">
            <a:extLst>
              <a:ext uri="{FF2B5EF4-FFF2-40B4-BE49-F238E27FC236}">
                <a16:creationId xmlns:a16="http://schemas.microsoft.com/office/drawing/2014/main" id="{D4C49A11-14B0-42F3-B453-4E00D906AB44}"/>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3975097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DDB3-5613-4B08-A58A-25D4271514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44BDC72-ABA6-40E7-822A-61F482046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E7B1B4-9AAD-4CAD-AD06-E4CCE382D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21810-9EE5-496F-8AFA-830495EE152A}"/>
              </a:ext>
            </a:extLst>
          </p:cNvPr>
          <p:cNvSpPr>
            <a:spLocks noGrp="1"/>
          </p:cNvSpPr>
          <p:nvPr>
            <p:ph type="dt" sz="half" idx="10"/>
          </p:nvPr>
        </p:nvSpPr>
        <p:spPr/>
        <p:txBody>
          <a:bodyPr/>
          <a:lstStyle/>
          <a:p>
            <a:fld id="{AAB83AD0-6C63-4533-B35D-5E8787998A0C}" type="datetime1">
              <a:rPr lang="en-GB" smtClean="0"/>
              <a:t>23/01/2024</a:t>
            </a:fld>
            <a:endParaRPr lang="en-GB"/>
          </a:p>
        </p:txBody>
      </p:sp>
      <p:sp>
        <p:nvSpPr>
          <p:cNvPr id="6" name="Footer Placeholder 5">
            <a:extLst>
              <a:ext uri="{FF2B5EF4-FFF2-40B4-BE49-F238E27FC236}">
                <a16:creationId xmlns:a16="http://schemas.microsoft.com/office/drawing/2014/main" id="{DBDA4BF2-B2E3-40DA-8CA3-50C880C919CA}"/>
              </a:ext>
            </a:extLst>
          </p:cNvPr>
          <p:cNvSpPr>
            <a:spLocks noGrp="1"/>
          </p:cNvSpPr>
          <p:nvPr>
            <p:ph type="ftr" sz="quarter" idx="11"/>
          </p:nvPr>
        </p:nvSpPr>
        <p:spPr/>
        <p:txBody>
          <a:bodyPr/>
          <a:lstStyle/>
          <a:p>
            <a:r>
              <a:rPr lang="en-GB"/>
              <a:t>@SQLDbaWithBeard                                  blog.robsewell.com                      beard.media/passprecon</a:t>
            </a:r>
          </a:p>
        </p:txBody>
      </p:sp>
      <p:sp>
        <p:nvSpPr>
          <p:cNvPr id="7" name="Slide Number Placeholder 6">
            <a:extLst>
              <a:ext uri="{FF2B5EF4-FFF2-40B4-BE49-F238E27FC236}">
                <a16:creationId xmlns:a16="http://schemas.microsoft.com/office/drawing/2014/main" id="{B61217F4-C594-4F08-A1B3-B5DC06BA24A1}"/>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47854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34A8-B56C-4E3D-8522-5BDC3B3505A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53A3C9-FACF-498E-B67F-3351F5D9A4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E8DEAF-DE8A-4F3B-850C-B640B20F4632}"/>
              </a:ext>
            </a:extLst>
          </p:cNvPr>
          <p:cNvSpPr>
            <a:spLocks noGrp="1"/>
          </p:cNvSpPr>
          <p:nvPr>
            <p:ph type="dt" sz="half" idx="10"/>
          </p:nvPr>
        </p:nvSpPr>
        <p:spPr/>
        <p:txBody>
          <a:bodyPr/>
          <a:lstStyle/>
          <a:p>
            <a:fld id="{771B5FC7-A192-4559-AAE6-7276E3E875B0}" type="datetime1">
              <a:rPr lang="en-GB" smtClean="0"/>
              <a:t>23/01/2024</a:t>
            </a:fld>
            <a:endParaRPr lang="en-GB"/>
          </a:p>
        </p:txBody>
      </p:sp>
      <p:sp>
        <p:nvSpPr>
          <p:cNvPr id="5" name="Footer Placeholder 4">
            <a:extLst>
              <a:ext uri="{FF2B5EF4-FFF2-40B4-BE49-F238E27FC236}">
                <a16:creationId xmlns:a16="http://schemas.microsoft.com/office/drawing/2014/main" id="{3FF272AA-F084-47F3-9E38-8C203FE94D6B}"/>
              </a:ext>
            </a:extLst>
          </p:cNvPr>
          <p:cNvSpPr>
            <a:spLocks noGrp="1"/>
          </p:cNvSpPr>
          <p:nvPr>
            <p:ph type="ftr" sz="quarter" idx="11"/>
          </p:nvPr>
        </p:nvSpPr>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2F9D9BEC-FE5E-4142-B2C4-5E3D0019EFB6}"/>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2852414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B1D2A-1FDF-46CF-94DB-9DF921745A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BB6192-9075-4703-B33F-5A5A262FC8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B70A7B-31EE-4CD9-9471-EED8E03F746F}"/>
              </a:ext>
            </a:extLst>
          </p:cNvPr>
          <p:cNvSpPr>
            <a:spLocks noGrp="1"/>
          </p:cNvSpPr>
          <p:nvPr>
            <p:ph type="dt" sz="half" idx="10"/>
          </p:nvPr>
        </p:nvSpPr>
        <p:spPr/>
        <p:txBody>
          <a:bodyPr/>
          <a:lstStyle/>
          <a:p>
            <a:fld id="{87386D62-E63B-4CCA-9E65-11FC800AC35F}" type="datetime1">
              <a:rPr lang="en-GB" smtClean="0"/>
              <a:t>23/01/2024</a:t>
            </a:fld>
            <a:endParaRPr lang="en-GB"/>
          </a:p>
        </p:txBody>
      </p:sp>
      <p:sp>
        <p:nvSpPr>
          <p:cNvPr id="5" name="Footer Placeholder 4">
            <a:extLst>
              <a:ext uri="{FF2B5EF4-FFF2-40B4-BE49-F238E27FC236}">
                <a16:creationId xmlns:a16="http://schemas.microsoft.com/office/drawing/2014/main" id="{13EB60C5-22FA-445D-91D0-F97A8DB1DB0B}"/>
              </a:ext>
            </a:extLst>
          </p:cNvPr>
          <p:cNvSpPr>
            <a:spLocks noGrp="1"/>
          </p:cNvSpPr>
          <p:nvPr>
            <p:ph type="ftr" sz="quarter" idx="11"/>
          </p:nvPr>
        </p:nvSpPr>
        <p:spPr/>
        <p:txBody>
          <a:bodyPr/>
          <a:lstStyle/>
          <a:p>
            <a:r>
              <a:rPr lang="en-GB"/>
              <a:t>@SQLDbaWithBeard                                  blog.robsewell.com                      beard.media/passprecon</a:t>
            </a:r>
          </a:p>
        </p:txBody>
      </p:sp>
      <p:sp>
        <p:nvSpPr>
          <p:cNvPr id="6" name="Slide Number Placeholder 5">
            <a:extLst>
              <a:ext uri="{FF2B5EF4-FFF2-40B4-BE49-F238E27FC236}">
                <a16:creationId xmlns:a16="http://schemas.microsoft.com/office/drawing/2014/main" id="{050C86F3-4C32-4A45-B04A-3CF9C40FE6D8}"/>
              </a:ext>
            </a:extLst>
          </p:cNvPr>
          <p:cNvSpPr>
            <a:spLocks noGrp="1"/>
          </p:cNvSpPr>
          <p:nvPr>
            <p:ph type="sldNum" sz="quarter" idx="12"/>
          </p:nvPr>
        </p:nvSpPr>
        <p:spPr/>
        <p:txBody>
          <a:bodyPr/>
          <a:lstStyle/>
          <a:p>
            <a:fld id="{6A28F9D1-E965-460C-A6EA-0FB8A09A6AC7}" type="slidenum">
              <a:rPr lang="en-GB" smtClean="0"/>
              <a:t>‹#›</a:t>
            </a:fld>
            <a:endParaRPr lang="en-GB"/>
          </a:p>
        </p:txBody>
      </p:sp>
    </p:spTree>
    <p:extLst>
      <p:ext uri="{BB962C8B-B14F-4D97-AF65-F5344CB8AC3E}">
        <p14:creationId xmlns:p14="http://schemas.microsoft.com/office/powerpoint/2010/main" val="495256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7" y="514356"/>
            <a:ext cx="1924048" cy="1924049"/>
          </a:xfrm>
          <a:prstGeom prst="ellipse">
            <a:avLst/>
          </a:prstGeom>
          <a:solidFill>
            <a:schemeClr val="bg1"/>
          </a:solidFill>
        </p:spPr>
        <p:txBody>
          <a:bodyPr anchor="ctr"/>
          <a:lstStyle>
            <a:lvl1pPr algn="ctr">
              <a:defRPr sz="1399">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9"/>
            <a:ext cx="5445189" cy="596555"/>
          </a:xfrm>
          <a:prstGeom prst="rect">
            <a:avLst/>
          </a:prstGeom>
        </p:spPr>
        <p:txBody>
          <a:bodyPr/>
          <a:lstStyle>
            <a:lvl1pPr>
              <a:defRPr sz="4797"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1"/>
            <a:ext cx="5436992" cy="1032933"/>
          </a:xfrm>
          <a:prstGeom prst="rect">
            <a:avLst/>
          </a:prstGeom>
        </p:spPr>
        <p:txBody>
          <a:bodyPr/>
          <a:lstStyle>
            <a:lvl1pPr>
              <a:lnSpc>
                <a:spcPct val="100000"/>
              </a:lnSpc>
              <a:defRPr sz="3199"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3" y="4798106"/>
            <a:ext cx="4868548" cy="1425277"/>
          </a:xfrm>
          <a:prstGeom prst="rect">
            <a:avLst/>
          </a:prstGeom>
        </p:spPr>
        <p:txBody>
          <a:bodyPr/>
          <a:lstStyle>
            <a:lvl1pPr>
              <a:lnSpc>
                <a:spcPct val="100000"/>
              </a:lnSpc>
              <a:spcBef>
                <a:spcPts val="0"/>
              </a:spcBef>
              <a:spcAft>
                <a:spcPts val="1199"/>
              </a:spcAft>
              <a:defRPr lang="en-US" sz="2399"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6" y="3667943"/>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6" y="780875"/>
            <a:ext cx="3998568" cy="2409140"/>
          </a:xfrm>
          <a:prstGeom prst="rect">
            <a:avLst/>
          </a:prstGeom>
        </p:spPr>
        <p:txBody>
          <a:bodyPr anchor="ctr"/>
          <a:lstStyle>
            <a:lvl1pPr>
              <a:spcBef>
                <a:spcPts val="0"/>
              </a:spcBef>
              <a:defRPr lang="en-US" sz="3199" kern="1200" spc="27" dirty="0">
                <a:solidFill>
                  <a:schemeClr val="tx1"/>
                </a:solidFill>
                <a:latin typeface="+mn-lt"/>
                <a:ea typeface="+mn-ea"/>
                <a:cs typeface="+mn-cs"/>
              </a:defRPr>
            </a:lvl1pPr>
          </a:lstStyle>
          <a:p>
            <a:pPr marL="0" lvl="0" algn="l" defTabSz="1218256" rtl="0" eaLnBrk="1" latinLnBrk="0" hangingPunct="1">
              <a:spcAft>
                <a:spcPts val="4264"/>
              </a:spcAft>
              <a:defRPr/>
            </a:pPr>
            <a:r>
              <a:rPr lang="en-US"/>
              <a:t>Click to edit Master</a:t>
            </a:r>
          </a:p>
        </p:txBody>
      </p:sp>
    </p:spTree>
    <p:extLst>
      <p:ext uri="{BB962C8B-B14F-4D97-AF65-F5344CB8AC3E}">
        <p14:creationId xmlns:p14="http://schemas.microsoft.com/office/powerpoint/2010/main" val="40720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1/23/2024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9014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1/23/2024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7151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1/23/2024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0690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9179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DF57-6143-AEA7-4E23-BDCB5782B3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3718D2E-ED19-4F0B-63FF-61529B9A4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589B5-DCDD-17A4-193A-F4E3A7EE0A3A}"/>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5" name="Footer Placeholder 4">
            <a:extLst>
              <a:ext uri="{FF2B5EF4-FFF2-40B4-BE49-F238E27FC236}">
                <a16:creationId xmlns:a16="http://schemas.microsoft.com/office/drawing/2014/main" id="{95208D2B-B855-2D40-54EC-E12F0AE1E4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3EE85C-2833-F622-82AC-9D7D291340EC}"/>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33137549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516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27587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791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1/23/2024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56862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4312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95671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1/23/2024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211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0F53C-776E-CA99-8D1A-6946579E03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0F1125-369F-DEE6-BBF7-D7309D4A91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1E9D53C-5F79-011F-C914-13A5047692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5D44D22-E265-6B10-687D-712D5B9B3A6F}"/>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6" name="Footer Placeholder 5">
            <a:extLst>
              <a:ext uri="{FF2B5EF4-FFF2-40B4-BE49-F238E27FC236}">
                <a16:creationId xmlns:a16="http://schemas.microsoft.com/office/drawing/2014/main" id="{43E62A8A-CB79-6BB7-FB31-68B71BAF90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E0492E-D924-FCFE-931F-E46177B62D3B}"/>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214486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2537-A60D-8E1D-E41D-B8C66E02655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4EC18B-C875-4F53-05EA-0565B2CB4E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3D994-4046-CD83-7F89-73928E98C5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7120B70-1458-C3F4-FD3C-95173590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5E29F2-E405-E588-1B22-2AA093549B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CBCA6D8-F86F-A62D-11AF-9A4F36D055BB}"/>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8" name="Footer Placeholder 7">
            <a:extLst>
              <a:ext uri="{FF2B5EF4-FFF2-40B4-BE49-F238E27FC236}">
                <a16:creationId xmlns:a16="http://schemas.microsoft.com/office/drawing/2014/main" id="{0ADBBC03-863A-2B57-9F3D-17F07FC89BF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5F67CAA-72F2-690A-A9EE-CEFFE9C02B70}"/>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181742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688B-7C18-E074-760B-259F635C77E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10FCFA7-554A-4943-C854-A57B19EF1251}"/>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4" name="Footer Placeholder 3">
            <a:extLst>
              <a:ext uri="{FF2B5EF4-FFF2-40B4-BE49-F238E27FC236}">
                <a16:creationId xmlns:a16="http://schemas.microsoft.com/office/drawing/2014/main" id="{5FB72EF7-E979-F869-81B1-2EDCC6F44A8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706EAE-06AC-5146-B1CB-ADBEDC1A110A}"/>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3541046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D177C-CF50-A624-6496-54F46596B03D}"/>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3" name="Footer Placeholder 2">
            <a:extLst>
              <a:ext uri="{FF2B5EF4-FFF2-40B4-BE49-F238E27FC236}">
                <a16:creationId xmlns:a16="http://schemas.microsoft.com/office/drawing/2014/main" id="{F69B2FD2-3997-4583-A7E9-D5012CC7F15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B29B11-4054-D7FF-9382-5A88C7692B25}"/>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2770251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8A747-3727-38BC-F585-74AADD3CF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B3ECC5A-3B12-AFE5-C8E9-A3E22EC513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B0E6503-46B1-3D53-5489-6B5E01E36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BA22B-EC31-CD59-3005-B77C7807B750}"/>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6" name="Footer Placeholder 5">
            <a:extLst>
              <a:ext uri="{FF2B5EF4-FFF2-40B4-BE49-F238E27FC236}">
                <a16:creationId xmlns:a16="http://schemas.microsoft.com/office/drawing/2014/main" id="{307F4A47-65B1-EE30-5C89-526CEFA939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DAF5BF-A9BF-2CAD-6D33-3856D2BF9ED4}"/>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130905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7CE2-EB9B-BF67-7E92-94751515E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BD7DB1A-1EB7-3759-A1B2-BAE62BBC82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098168A-7A87-F4B6-0AE9-E08D87609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8EB78-3105-B7B3-D914-DF82D1B5F06A}"/>
              </a:ext>
            </a:extLst>
          </p:cNvPr>
          <p:cNvSpPr>
            <a:spLocks noGrp="1"/>
          </p:cNvSpPr>
          <p:nvPr>
            <p:ph type="dt" sz="half" idx="10"/>
          </p:nvPr>
        </p:nvSpPr>
        <p:spPr/>
        <p:txBody>
          <a:bodyPr/>
          <a:lstStyle/>
          <a:p>
            <a:fld id="{4C067754-B2D1-4684-AF6D-F71C987261B4}" type="datetimeFigureOut">
              <a:rPr lang="en-GB" smtClean="0"/>
              <a:t>23/01/2024</a:t>
            </a:fld>
            <a:endParaRPr lang="en-GB"/>
          </a:p>
        </p:txBody>
      </p:sp>
      <p:sp>
        <p:nvSpPr>
          <p:cNvPr id="6" name="Footer Placeholder 5">
            <a:extLst>
              <a:ext uri="{FF2B5EF4-FFF2-40B4-BE49-F238E27FC236}">
                <a16:creationId xmlns:a16="http://schemas.microsoft.com/office/drawing/2014/main" id="{910206DA-09E8-956B-6A53-3B3854BFCE3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A9E2F5-854D-39B1-9C28-1AE27070F0BA}"/>
              </a:ext>
            </a:extLst>
          </p:cNvPr>
          <p:cNvSpPr>
            <a:spLocks noGrp="1"/>
          </p:cNvSpPr>
          <p:nvPr>
            <p:ph type="sldNum" sz="quarter" idx="12"/>
          </p:nvPr>
        </p:nvSpPr>
        <p:spPr/>
        <p:txBody>
          <a:bodyPr/>
          <a:lstStyle/>
          <a:p>
            <a:fld id="{25E03239-BC8E-4EC0-A3CD-75984A301495}" type="slidenum">
              <a:rPr lang="en-GB" smtClean="0"/>
              <a:t>‹#›</a:t>
            </a:fld>
            <a:endParaRPr lang="en-GB"/>
          </a:p>
        </p:txBody>
      </p:sp>
    </p:spTree>
    <p:extLst>
      <p:ext uri="{BB962C8B-B14F-4D97-AF65-F5344CB8AC3E}">
        <p14:creationId xmlns:p14="http://schemas.microsoft.com/office/powerpoint/2010/main" val="3488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FA840B-883D-DBE3-6AB6-D9827BC283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4773C3-2DD5-A494-BC78-C15B188081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24B70C-7527-5EFE-FC33-2CFDEBE4AB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067754-B2D1-4684-AF6D-F71C987261B4}" type="datetimeFigureOut">
              <a:rPr lang="en-GB" smtClean="0"/>
              <a:t>23/01/2024</a:t>
            </a:fld>
            <a:endParaRPr lang="en-GB"/>
          </a:p>
        </p:txBody>
      </p:sp>
      <p:sp>
        <p:nvSpPr>
          <p:cNvPr id="5" name="Footer Placeholder 4">
            <a:extLst>
              <a:ext uri="{FF2B5EF4-FFF2-40B4-BE49-F238E27FC236}">
                <a16:creationId xmlns:a16="http://schemas.microsoft.com/office/drawing/2014/main" id="{F9D47CEC-E10C-22AE-96F9-D890A3391F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77532BD-2404-7D8B-43FD-1972FA8C3F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E03239-BC8E-4EC0-A3CD-75984A301495}" type="slidenum">
              <a:rPr lang="en-GB" smtClean="0"/>
              <a:t>‹#›</a:t>
            </a:fld>
            <a:endParaRPr lang="en-GB"/>
          </a:p>
        </p:txBody>
      </p:sp>
    </p:spTree>
    <p:extLst>
      <p:ext uri="{BB962C8B-B14F-4D97-AF65-F5344CB8AC3E}">
        <p14:creationId xmlns:p14="http://schemas.microsoft.com/office/powerpoint/2010/main" val="3604387378"/>
      </p:ext>
    </p:extLst>
  </p:cSld>
  <p:clrMap bg1="lt1" tx1="dk1" bg2="lt2" tx2="dk2" accent1="accent1" accent2="accent2" accent3="accent3" accent4="accent4" accent5="accent5" accent6="accent6" hlink="hlink" folHlink="folHlink"/>
  <p:sldLayoutIdLst>
    <p:sldLayoutId id="214748367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1EE07C-7280-4A7F-967B-D532EE246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508DD7E-4437-4A17-8169-80E6E90283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87CB02-73E0-4ECA-97A1-BC0F331F9B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E5CDD2-0EE1-4169-B9F5-442A9956B522}" type="datetime1">
              <a:rPr lang="en-GB" smtClean="0"/>
              <a:t>23/01/2024</a:t>
            </a:fld>
            <a:endParaRPr lang="en-GB"/>
          </a:p>
        </p:txBody>
      </p:sp>
      <p:sp>
        <p:nvSpPr>
          <p:cNvPr id="5" name="Footer Placeholder 4">
            <a:extLst>
              <a:ext uri="{FF2B5EF4-FFF2-40B4-BE49-F238E27FC236}">
                <a16:creationId xmlns:a16="http://schemas.microsoft.com/office/drawing/2014/main" id="{7DDA093A-6E82-4D18-AC56-13178BA2CCC5}"/>
              </a:ext>
            </a:extLst>
          </p:cNvPr>
          <p:cNvSpPr>
            <a:spLocks noGrp="1"/>
          </p:cNvSpPr>
          <p:nvPr>
            <p:ph type="ftr" sz="quarter" idx="3"/>
          </p:nvPr>
        </p:nvSpPr>
        <p:spPr>
          <a:xfrm>
            <a:off x="838200" y="6356350"/>
            <a:ext cx="1051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@SQLDbaWithBeard                                  blog.robsewell.com                      </a:t>
            </a:r>
            <a:r>
              <a:rPr lang="en-GB" dirty="0" err="1"/>
              <a:t>beard.media</a:t>
            </a:r>
            <a:r>
              <a:rPr lang="en-GB" dirty="0"/>
              <a:t>/</a:t>
            </a:r>
            <a:r>
              <a:rPr lang="en-GB" dirty="0" err="1"/>
              <a:t>passprecon</a:t>
            </a:r>
            <a:endParaRPr lang="en-GB" dirty="0"/>
          </a:p>
        </p:txBody>
      </p:sp>
      <p:sp>
        <p:nvSpPr>
          <p:cNvPr id="6" name="Slide Number Placeholder 5">
            <a:extLst>
              <a:ext uri="{FF2B5EF4-FFF2-40B4-BE49-F238E27FC236}">
                <a16:creationId xmlns:a16="http://schemas.microsoft.com/office/drawing/2014/main" id="{9C6036A1-4AE3-41AE-97F4-B47A6396C6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8F9D1-E965-460C-A6EA-0FB8A09A6AC7}" type="slidenum">
              <a:rPr lang="en-GB" smtClean="0"/>
              <a:t>‹#›</a:t>
            </a:fld>
            <a:endParaRPr lang="en-GB"/>
          </a:p>
        </p:txBody>
      </p:sp>
    </p:spTree>
    <p:extLst>
      <p:ext uri="{BB962C8B-B14F-4D97-AF65-F5344CB8AC3E}">
        <p14:creationId xmlns:p14="http://schemas.microsoft.com/office/powerpoint/2010/main" val="351927561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1/23/2024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1212022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3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35.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6.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7.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hyperlink" Target="https://schwabencode.com/blog/2020/03/04/Azure-Functions-Mediat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hyperlink" Target="https://blog.teracy.com/2017/06/15/how-to-extend-teracy-dev-to-work-with-kuberne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hyperlink" Target="https://creativecommons.org/licenses/by-nc/3.0/" TargetMode="External"/><Relationship Id="rId4" Type="http://schemas.openxmlformats.org/officeDocument/2006/relationships/hyperlink" Target="http://www.mikefal.net/2016/05/11/azure-sql-databases-and-powershell-database-restor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48.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unsplash.com/@metelevan?utm_source=unsplash&amp;utm_medium=referral&amp;utm_content=creditCopyText" TargetMode="External"/><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hyperlink" Target="https://unsplash.com/s/photos/problems?utm_source=unsplash&amp;utm_medium=referral&amp;utm_content=creditCopyTex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unsplash.com/@metelevan?utm_source=unsplash&amp;utm_medium=referral&amp;utm_content=creditCopyText" TargetMode="External"/><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hyperlink" Target="https://unsplash.com/s/photos/problems?utm_source=unsplash&amp;utm_medium=referral&amp;utm_content=creditCopyText"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unsplash.com/@davideragusa?utm_source=unsplash&amp;utm_medium=referral&amp;utm_content=creditCopyText" TargetMode="External"/><Relationship Id="rId2" Type="http://schemas.openxmlformats.org/officeDocument/2006/relationships/image" Target="../media/image4.jpg"/><Relationship Id="rId1" Type="http://schemas.openxmlformats.org/officeDocument/2006/relationships/slideLayout" Target="../slideLayouts/slideLayout14.xml"/><Relationship Id="rId4" Type="http://schemas.openxmlformats.org/officeDocument/2006/relationships/hyperlink" Target="https://unsplash.com/s/photos/crowd?utm_source=unsplash&amp;utm_medium=referral&amp;utm_content=creditCopyTex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nsplash.com/@curranrob?utm_source=unsplash&amp;utm_medium=referral&amp;utm_content=creditCopyText" TargetMode="External"/><Relationship Id="rId2" Type="http://schemas.openxmlformats.org/officeDocument/2006/relationships/image" Target="../media/image5.jp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s://unsplash.com/s/photos/crowd?utm_source=unsplash&amp;utm_medium=referral&amp;utm_content=creditCopyTe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tvick?utm_source=unsplash&amp;utm_medium=referral&amp;utm_content=creditCopyText" TargetMode="External"/><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hyperlink" Target="https://unsplash.com/collections/16762197/data-center?utm_source=unsplash&amp;utm_medium=referral&amp;utm_content=creditCopyTex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25.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25.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54C18BD-ADFB-A77E-8A64-FE587BEA1581}"/>
              </a:ext>
            </a:extLst>
          </p:cNvPr>
          <p:cNvSpPr>
            <a:spLocks noGrp="1"/>
          </p:cNvSpPr>
          <p:nvPr>
            <p:ph type="ctrTitle"/>
          </p:nvPr>
        </p:nvSpPr>
        <p:spPr>
          <a:xfrm>
            <a:off x="783771" y="1066800"/>
            <a:ext cx="5727760" cy="4724400"/>
          </a:xfrm>
        </p:spPr>
        <p:txBody>
          <a:bodyPr anchor="ctr">
            <a:normAutofit/>
          </a:bodyPr>
          <a:lstStyle/>
          <a:p>
            <a:pPr algn="r"/>
            <a:r>
              <a:rPr lang="en-GB" sz="5600">
                <a:solidFill>
                  <a:srgbClr val="FFFFFF">
                    <a:alpha val="90000"/>
                  </a:srgbClr>
                </a:solidFill>
              </a:rPr>
              <a:t>Introduction to Azure DevOps</a:t>
            </a:r>
          </a:p>
        </p:txBody>
      </p:sp>
      <p:sp>
        <p:nvSpPr>
          <p:cNvPr id="9" name="Rectangle 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8859028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5654-C897-4A10-9389-886350E344BB}"/>
              </a:ext>
            </a:extLst>
          </p:cNvPr>
          <p:cNvSpPr>
            <a:spLocks noGrp="1"/>
          </p:cNvSpPr>
          <p:nvPr>
            <p:ph type="title"/>
          </p:nvPr>
        </p:nvSpPr>
        <p:spPr/>
        <p:txBody>
          <a:bodyPr/>
          <a:lstStyle/>
          <a:p>
            <a:r>
              <a:rPr lang="en-GB"/>
              <a:t>Azure DevOps</a:t>
            </a:r>
            <a:endParaRPr lang="en-US"/>
          </a:p>
        </p:txBody>
      </p:sp>
      <p:pic>
        <p:nvPicPr>
          <p:cNvPr id="5" name="Picture 4">
            <a:extLst>
              <a:ext uri="{FF2B5EF4-FFF2-40B4-BE49-F238E27FC236}">
                <a16:creationId xmlns:a16="http://schemas.microsoft.com/office/drawing/2014/main" id="{2AF2D7EC-82D8-4870-B1B9-4E81D0084D5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045" y="1728985"/>
            <a:ext cx="5233158" cy="4492901"/>
          </a:xfrm>
          <a:prstGeom prst="rect">
            <a:avLst/>
          </a:prstGeom>
        </p:spPr>
      </p:pic>
      <p:sp>
        <p:nvSpPr>
          <p:cNvPr id="6" name="Text Placeholder 3">
            <a:extLst>
              <a:ext uri="{FF2B5EF4-FFF2-40B4-BE49-F238E27FC236}">
                <a16:creationId xmlns:a16="http://schemas.microsoft.com/office/drawing/2014/main" id="{115CDDC2-D239-45F7-B94A-00FCEEF13235}"/>
              </a:ext>
            </a:extLst>
          </p:cNvPr>
          <p:cNvSpPr txBox="1">
            <a:spLocks/>
          </p:cNvSpPr>
          <p:nvPr/>
        </p:nvSpPr>
        <p:spPr>
          <a:xfrm>
            <a:off x="7057147" y="5996951"/>
            <a:ext cx="465000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000" b="1">
                <a:solidFill>
                  <a:srgbClr val="0078D4"/>
                </a:solidFill>
                <a:latin typeface="Segoe UI Semibold" panose="020B0702040204020203" pitchFamily="34" charset="0"/>
                <a:cs typeface="Segoe UI Semibold" panose="020B0702040204020203" pitchFamily="34" charset="0"/>
              </a:rPr>
              <a:t>https://azure.com/devops</a:t>
            </a:r>
          </a:p>
        </p:txBody>
      </p:sp>
      <p:sp>
        <p:nvSpPr>
          <p:cNvPr id="7" name="Oval 6">
            <a:extLst>
              <a:ext uri="{FF2B5EF4-FFF2-40B4-BE49-F238E27FC236}">
                <a16:creationId xmlns:a16="http://schemas.microsoft.com/office/drawing/2014/main" id="{AE62ED9C-6940-444C-B7F8-8DA0572ACC35}"/>
              </a:ext>
            </a:extLst>
          </p:cNvPr>
          <p:cNvSpPr/>
          <p:nvPr/>
        </p:nvSpPr>
        <p:spPr bwMode="auto">
          <a:xfrm>
            <a:off x="6475340" y="5934660"/>
            <a:ext cx="428402" cy="42840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2000" kern="0">
                <a:ln w="19050">
                  <a:noFill/>
                </a:ln>
                <a:solidFill>
                  <a:srgbClr val="0078D4"/>
                </a:solidFill>
                <a:latin typeface="Segoe UI"/>
                <a:ea typeface="Segoe UI" pitchFamily="34" charset="0"/>
                <a:cs typeface="Segoe UI" pitchFamily="34" charset="0"/>
                <a:sym typeface="Wingdings" panose="05000000000000000000" pitchFamily="2" charset="2"/>
              </a:rPr>
              <a:t></a:t>
            </a:r>
            <a:endParaRPr lang="en-US" sz="2000" kern="0">
              <a:ln w="19050">
                <a:noFill/>
              </a:ln>
              <a:solidFill>
                <a:srgbClr val="0078D4"/>
              </a:solidFill>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35D3740-5CC0-D843-85D1-C224649470F2}"/>
              </a:ext>
            </a:extLst>
          </p:cNvPr>
          <p:cNvSpPr txBox="1">
            <a:spLocks/>
          </p:cNvSpPr>
          <p:nvPr/>
        </p:nvSpPr>
        <p:spPr>
          <a:xfrm>
            <a:off x="6873606" y="233911"/>
            <a:ext cx="4597758" cy="1188720"/>
          </a:xfrm>
          <a:prstGeom prst="rect">
            <a:avLst/>
          </a:prstGeom>
        </p:spPr>
        <p:txBody>
          <a:bodyPr vert="horz" wrap="square" lIns="91440" tIns="45720" rIns="91440" bIns="45720" rtlCol="0" anchor="b">
            <a:normAutofit/>
          </a:bodyPr>
          <a:lstStyle>
            <a:lvl1pPr algn="l" defTabSz="914400" rtl="0" eaLnBrk="1" latinLnBrk="0" hangingPunct="1">
              <a:lnSpc>
                <a:spcPts val="3137"/>
              </a:lnSpc>
              <a:spcBef>
                <a:spcPct val="0"/>
              </a:spcBef>
              <a:buNone/>
              <a:defRPr sz="3921" strike="noStrike" kern="1200">
                <a:solidFill>
                  <a:schemeClr val="tx1"/>
                </a:solidFill>
                <a:latin typeface="+mj-lt"/>
                <a:ea typeface="+mj-ea"/>
                <a:cs typeface="+mj-cs"/>
              </a:defRPr>
            </a:lvl1pPr>
          </a:lstStyle>
          <a:p>
            <a:r>
              <a:rPr lang="en-US" dirty="0">
                <a:solidFill>
                  <a:srgbClr val="FFFFFF"/>
                </a:solidFill>
              </a:rPr>
              <a:t>Azure DevOps Services Overview</a:t>
            </a:r>
          </a:p>
        </p:txBody>
      </p:sp>
      <p:sp>
        <p:nvSpPr>
          <p:cNvPr id="8" name="Content Placeholder 3">
            <a:extLst>
              <a:ext uri="{FF2B5EF4-FFF2-40B4-BE49-F238E27FC236}">
                <a16:creationId xmlns:a16="http://schemas.microsoft.com/office/drawing/2014/main" id="{5D69A609-7669-38B1-752F-72F90850913F}"/>
              </a:ext>
            </a:extLst>
          </p:cNvPr>
          <p:cNvSpPr txBox="1">
            <a:spLocks/>
          </p:cNvSpPr>
          <p:nvPr/>
        </p:nvSpPr>
        <p:spPr>
          <a:xfrm>
            <a:off x="6873606" y="1824798"/>
            <a:ext cx="4597758" cy="3793237"/>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Cloud-based platform for software development, delivery, and operations</a:t>
            </a:r>
          </a:p>
          <a:p>
            <a:r>
              <a:rPr lang="en-US" dirty="0">
                <a:solidFill>
                  <a:srgbClr val="FFFFFF"/>
                </a:solidFill>
              </a:rPr>
              <a:t>Plan, collaborate, code, build, test, deploy, and monitor your applications and services</a:t>
            </a:r>
          </a:p>
          <a:p>
            <a:r>
              <a:rPr lang="en-US" dirty="0">
                <a:solidFill>
                  <a:srgbClr val="FFFFFF"/>
                </a:solidFill>
              </a:rPr>
              <a:t>Supports any language, platform, and cloud</a:t>
            </a:r>
          </a:p>
          <a:p>
            <a:r>
              <a:rPr lang="en-US" dirty="0">
                <a:solidFill>
                  <a:srgbClr val="FFFFFF"/>
                </a:solidFill>
              </a:rPr>
              <a:t>Integrates with other tools and services, such as GitHub, Visual Studio, Azure, and many more</a:t>
            </a:r>
          </a:p>
        </p:txBody>
      </p:sp>
    </p:spTree>
    <p:extLst>
      <p:ext uri="{BB962C8B-B14F-4D97-AF65-F5344CB8AC3E}">
        <p14:creationId xmlns:p14="http://schemas.microsoft.com/office/powerpoint/2010/main" val="23230168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Content Placeholder 4" descr="Wall with full of multi colored adhesive, sticky notes, project planning.">
            <a:extLst>
              <a:ext uri="{FF2B5EF4-FFF2-40B4-BE49-F238E27FC236}">
                <a16:creationId xmlns:a16="http://schemas.microsoft.com/office/drawing/2014/main" id="{CBC6F4C6-840D-1FEF-68A5-AF746617A5EE}"/>
              </a:ext>
            </a:extLst>
          </p:cNvPr>
          <p:cNvPicPr>
            <a:picLocks noChangeAspect="1"/>
          </p:cNvPicPr>
          <p:nvPr/>
        </p:nvPicPr>
        <p:blipFill rotWithShape="1">
          <a:blip r:embed="rId3"/>
          <a:srcRect l="24555" r="10312" b="1"/>
          <a:stretch/>
        </p:blipFill>
        <p:spPr>
          <a:xfrm>
            <a:off x="476131" y="1405497"/>
            <a:ext cx="4913671" cy="5035641"/>
          </a:xfrm>
          <a:prstGeom prst="rect">
            <a:avLst/>
          </a:prstGeom>
          <a:noFill/>
        </p:spPr>
      </p:pic>
      <p:pic>
        <p:nvPicPr>
          <p:cNvPr id="2" name="Object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30" y="910315"/>
            <a:ext cx="390427" cy="47613"/>
          </a:xfrm>
          <a:prstGeom prst="rect">
            <a:avLst/>
          </a:prstGeom>
        </p:spPr>
      </p:pic>
      <p:sp>
        <p:nvSpPr>
          <p:cNvPr id="3" name="Object 2"/>
          <p:cNvSpPr/>
          <p:nvPr/>
        </p:nvSpPr>
        <p:spPr>
          <a:xfrm>
            <a:off x="476131" y="399712"/>
            <a:ext cx="12188952" cy="365073"/>
          </a:xfrm>
          <a:prstGeom prst="rect">
            <a:avLst/>
          </a:prstGeom>
          <a:noFill/>
        </p:spPr>
        <p:txBody>
          <a:bodyPr wrap="square" lIns="0" tIns="0" rIns="0" bIns="0" rtlCol="0" anchor="t"/>
          <a:lstStyle/>
          <a:p>
            <a:pPr marL="0" marR="0" lvl="0" indent="0" algn="l" defTabSz="914400" rtl="0" eaLnBrk="1" fontAlgn="auto" latinLnBrk="0" hangingPunct="1">
              <a:lnSpc>
                <a:spcPts val="2876"/>
              </a:lnSpc>
              <a:spcBef>
                <a:spcPts val="0"/>
              </a:spcBef>
              <a:spcAft>
                <a:spcPts val="0"/>
              </a:spcAft>
              <a:buClrTx/>
              <a:buSzTx/>
              <a:buFontTx/>
              <a:buNone/>
              <a:tabLst/>
              <a:defRPr/>
            </a:pPr>
            <a:r>
              <a:rPr kumimoji="0" lang="en-US" sz="2531" b="0" i="0" u="none" strike="noStrike" kern="0" cap="none" spc="101"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Azure DevOps Services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Object 4"/>
          <p:cNvSpPr/>
          <p:nvPr/>
        </p:nvSpPr>
        <p:spPr>
          <a:xfrm>
            <a:off x="5865933" y="2126877"/>
            <a:ext cx="6431577" cy="449587"/>
          </a:xfrm>
          <a:prstGeom prst="rect">
            <a:avLst/>
          </a:prstGeom>
          <a:noFill/>
        </p:spPr>
        <p:txBody>
          <a:bodyPr wrap="square" lIns="0" tIns="0" rIns="0" bIns="0" rtlCol="0" anchor="t"/>
          <a:lstStyle/>
          <a:p>
            <a:pPr marL="0" marR="0" lvl="0" indent="0" algn="l" defTabSz="914400" rtl="0" eaLnBrk="1" fontAlgn="auto" latinLnBrk="0" hangingPunct="1">
              <a:lnSpc>
                <a:spcPts val="3541"/>
              </a:lnSpc>
              <a:spcBef>
                <a:spcPts val="0"/>
              </a:spcBef>
              <a:spcAft>
                <a:spcPts val="0"/>
              </a:spcAft>
              <a:buClrTx/>
              <a:buSzTx/>
              <a:buFontTx/>
              <a:buNone/>
              <a:tabLst/>
              <a:defRPr/>
            </a:pPr>
            <a:r>
              <a:rPr kumimoji="0" lang="en-US" sz="2625" b="1" i="0" u="none" strike="noStrike" kern="0" cap="none" spc="263" normalizeH="0" baseline="0" noProof="0" dirty="0">
                <a:ln>
                  <a:noFill/>
                </a:ln>
                <a:solidFill>
                  <a:srgbClr val="9BCBB9"/>
                </a:solidFill>
                <a:effectLst/>
                <a:uLnTx/>
                <a:uFillTx/>
                <a:latin typeface="Roboto" pitchFamily="34" charset="0"/>
                <a:ea typeface="Roboto" pitchFamily="34" charset="-122"/>
                <a:cs typeface="Roboto" pitchFamily="34" charset="-120"/>
              </a:rPr>
              <a:t>AZURE BOARDS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Object 5"/>
          <p:cNvSpPr/>
          <p:nvPr/>
        </p:nvSpPr>
        <p:spPr>
          <a:xfrm>
            <a:off x="5865933" y="2768939"/>
            <a:ext cx="6431577" cy="3008791"/>
          </a:xfrm>
          <a:prstGeom prst="rect">
            <a:avLst/>
          </a:prstGeom>
          <a:noFill/>
        </p:spPr>
        <p:txBody>
          <a:bodyPr wrap="square" lIns="0" tIns="0" rIns="0" bIns="0" rtlCol="0" anchor="t"/>
          <a:lstStyle/>
          <a:p>
            <a:pPr marL="242900" marR="0" lvl="0" indent="-242900" algn="l" defTabSz="914400" rtl="0" eaLnBrk="1" fontAlgn="auto" latinLnBrk="0" hangingPunct="1">
              <a:lnSpc>
                <a:spcPts val="2263"/>
              </a:lnSpc>
              <a:spcBef>
                <a:spcPts val="751"/>
              </a:spcBef>
              <a:spcAft>
                <a:spcPts val="0"/>
              </a:spcAft>
              <a:buClrTx/>
              <a:buSzPct val="100000"/>
              <a:buFontTx/>
              <a:buChar char="•"/>
              <a:tabLst/>
              <a:defRPr/>
            </a:pPr>
            <a:r>
              <a:rPr kumimoji="0" lang="en-US" sz="1594" b="0" i="0" u="none" strike="noStrike" kern="0" cap="none" spc="32" normalizeH="0" baseline="0" noProof="0" dirty="0">
                <a:ln>
                  <a:noFill/>
                </a:ln>
                <a:solidFill>
                  <a:srgbClr val="156082"/>
                </a:solidFill>
                <a:effectLst/>
                <a:uLnTx/>
                <a:uFillTx/>
                <a:latin typeface="Roboto Slab" pitchFamily="34" charset="0"/>
                <a:ea typeface="Roboto Slab" pitchFamily="34" charset="-122"/>
                <a:cs typeface="Roboto Slab" pitchFamily="34" charset="-120"/>
              </a:rPr>
              <a:t>¡</a:t>
            </a: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Manage projects, teams, and workflows</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Supports agile methodologies such as Scrum and Kanban</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Features include backlogs, boards, sprints, queries, dashboards, and reports</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156082"/>
                </a:solidFill>
                <a:effectLst/>
                <a:uLnTx/>
                <a:uFillTx/>
                <a:latin typeface="Roboto Slab" pitchFamily="34" charset="0"/>
                <a:ea typeface="Roboto Slab" pitchFamily="34" charset="-122"/>
                <a:cs typeface="Roboto Slab" pitchFamily="34" charset="-120"/>
              </a:rPr>
              <a:t>¡</a:t>
            </a: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Integrates with Azure Repos, Azure Pipelines, Azure Test Plans, Azure Artifacts and GitHub</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0" y="910315"/>
            <a:ext cx="390427" cy="47613"/>
          </a:xfrm>
          <a:prstGeom prst="rect">
            <a:avLst/>
          </a:prstGeom>
        </p:spPr>
      </p:pic>
      <p:sp>
        <p:nvSpPr>
          <p:cNvPr id="3" name="Object 2"/>
          <p:cNvSpPr/>
          <p:nvPr/>
        </p:nvSpPr>
        <p:spPr>
          <a:xfrm>
            <a:off x="476131" y="399712"/>
            <a:ext cx="12188952" cy="365073"/>
          </a:xfrm>
          <a:prstGeom prst="rect">
            <a:avLst/>
          </a:prstGeom>
          <a:noFill/>
        </p:spPr>
        <p:txBody>
          <a:bodyPr wrap="square" lIns="0" tIns="0" rIns="0" bIns="0" rtlCol="0" anchor="t"/>
          <a:lstStyle/>
          <a:p>
            <a:pPr marL="0" marR="0" lvl="0" indent="0" algn="l" defTabSz="914400" rtl="0" eaLnBrk="1" fontAlgn="auto" latinLnBrk="0" hangingPunct="1">
              <a:lnSpc>
                <a:spcPts val="2876"/>
              </a:lnSpc>
              <a:spcBef>
                <a:spcPts val="0"/>
              </a:spcBef>
              <a:spcAft>
                <a:spcPts val="0"/>
              </a:spcAft>
              <a:buClrTx/>
              <a:buSzTx/>
              <a:buFontTx/>
              <a:buNone/>
              <a:tabLst/>
              <a:defRPr/>
            </a:pPr>
            <a:r>
              <a:rPr kumimoji="0" lang="en-US" sz="2531" b="0" i="0" u="none" strike="noStrike" kern="0" cap="none" spc="101"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Azure DevOps Services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Object 3" descr="preencoded.png"/>
          <p:cNvPicPr>
            <a:picLocks noChangeAspect="1"/>
          </p:cNvPicPr>
          <p:nvPr/>
        </p:nvPicPr>
        <p:blipFill>
          <a:blip r:embed="rId5"/>
          <a:srcRect l="4073" t="5537" r="41309" b="24086"/>
          <a:stretch/>
        </p:blipFill>
        <p:spPr>
          <a:xfrm>
            <a:off x="476131" y="1466483"/>
            <a:ext cx="5894501" cy="4913671"/>
          </a:xfrm>
          <a:prstGeom prst="rect">
            <a:avLst/>
          </a:prstGeom>
        </p:spPr>
      </p:pic>
      <p:sp>
        <p:nvSpPr>
          <p:cNvPr id="5" name="Object 4"/>
          <p:cNvSpPr/>
          <p:nvPr/>
        </p:nvSpPr>
        <p:spPr>
          <a:xfrm>
            <a:off x="6846763" y="1598372"/>
            <a:ext cx="5352664" cy="449587"/>
          </a:xfrm>
          <a:prstGeom prst="rect">
            <a:avLst/>
          </a:prstGeom>
          <a:noFill/>
        </p:spPr>
        <p:txBody>
          <a:bodyPr wrap="square" lIns="0" tIns="0" rIns="0" bIns="0" rtlCol="0" anchor="t"/>
          <a:lstStyle/>
          <a:p>
            <a:pPr marL="0" marR="0" lvl="0" indent="0" algn="l" defTabSz="914400" rtl="0" eaLnBrk="1" fontAlgn="auto" latinLnBrk="0" hangingPunct="1">
              <a:lnSpc>
                <a:spcPts val="3541"/>
              </a:lnSpc>
              <a:spcBef>
                <a:spcPts val="0"/>
              </a:spcBef>
              <a:spcAft>
                <a:spcPts val="0"/>
              </a:spcAft>
              <a:buClrTx/>
              <a:buSzTx/>
              <a:buFontTx/>
              <a:buNone/>
              <a:tabLst/>
              <a:defRPr/>
            </a:pPr>
            <a:r>
              <a:rPr kumimoji="0" lang="en-US" sz="2625" b="1" i="0" u="none" strike="noStrike" kern="0" cap="none" spc="263" normalizeH="0" baseline="0" noProof="0" dirty="0">
                <a:ln>
                  <a:noFill/>
                </a:ln>
                <a:solidFill>
                  <a:srgbClr val="FFFFFF">
                    <a:alpha val="80000"/>
                  </a:srgbClr>
                </a:solidFill>
                <a:effectLst/>
                <a:uLnTx/>
                <a:uFillTx/>
                <a:latin typeface="Roboto" pitchFamily="34" charset="0"/>
                <a:ea typeface="Roboto" pitchFamily="34" charset="-122"/>
                <a:cs typeface="Roboto" pitchFamily="34" charset="-120"/>
              </a:rPr>
              <a:t>AZURE REPOS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Object 5"/>
          <p:cNvSpPr/>
          <p:nvPr/>
        </p:nvSpPr>
        <p:spPr>
          <a:xfrm>
            <a:off x="6846763" y="2240434"/>
            <a:ext cx="5352664" cy="4061278"/>
          </a:xfrm>
          <a:prstGeom prst="rect">
            <a:avLst/>
          </a:prstGeom>
          <a:noFill/>
        </p:spPr>
        <p:txBody>
          <a:bodyPr wrap="square" lIns="0" tIns="0" rIns="0" bIns="0" rtlCol="0" anchor="t"/>
          <a:lstStyle/>
          <a:p>
            <a:pPr marL="242900" marR="0" lvl="0" indent="-242900" algn="l" defTabSz="914400" rtl="0" eaLnBrk="1" fontAlgn="auto" latinLnBrk="0" hangingPunct="1">
              <a:lnSpc>
                <a:spcPts val="2263"/>
              </a:lnSpc>
              <a:spcBef>
                <a:spcPts val="751"/>
              </a:spcBef>
              <a:spcAft>
                <a:spcPts val="0"/>
              </a:spcAft>
              <a:buClrTx/>
              <a:buSzPct val="100000"/>
              <a:buFontTx/>
              <a:buChar char="•"/>
              <a:tabLst/>
              <a:defRPr/>
            </a:pPr>
            <a:r>
              <a:rPr kumimoji="0" lang="en-US" sz="1594" b="0" i="0" u="none" strike="noStrike" kern="0" cap="none" spc="32"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Store and manage code</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Supports both centralized and distributed version control systems like Team Foundation Version Control (TFVC) and Git</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Offers features such as pull requests, branch policies, code reviews, file locking, and history tracking</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Integrates with Azure Boards, Azure Pipelines, Azure Test Plans, and Azure Artifacts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0" y="910315"/>
            <a:ext cx="390427" cy="47613"/>
          </a:xfrm>
          <a:prstGeom prst="rect">
            <a:avLst/>
          </a:prstGeom>
        </p:spPr>
      </p:pic>
      <p:sp>
        <p:nvSpPr>
          <p:cNvPr id="3" name="Object 2"/>
          <p:cNvSpPr/>
          <p:nvPr/>
        </p:nvSpPr>
        <p:spPr>
          <a:xfrm>
            <a:off x="476131" y="399712"/>
            <a:ext cx="12188952" cy="365073"/>
          </a:xfrm>
          <a:prstGeom prst="rect">
            <a:avLst/>
          </a:prstGeom>
          <a:noFill/>
        </p:spPr>
        <p:txBody>
          <a:bodyPr wrap="square" lIns="0" tIns="0" rIns="0" bIns="0" rtlCol="0" anchor="t"/>
          <a:lstStyle/>
          <a:p>
            <a:pPr marL="0" marR="0" lvl="0" indent="0" algn="l" defTabSz="914400" rtl="0" eaLnBrk="1" fontAlgn="auto" latinLnBrk="0" hangingPunct="1">
              <a:lnSpc>
                <a:spcPts val="2876"/>
              </a:lnSpc>
              <a:spcBef>
                <a:spcPts val="0"/>
              </a:spcBef>
              <a:spcAft>
                <a:spcPts val="0"/>
              </a:spcAft>
              <a:buClrTx/>
              <a:buSzTx/>
              <a:buFontTx/>
              <a:buNone/>
              <a:tabLst/>
              <a:defRPr/>
            </a:pPr>
            <a:r>
              <a:rPr kumimoji="0" lang="en-US" sz="2531" b="0" i="0" u="none" strike="noStrike" kern="0" cap="none" spc="101"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Azure DevOps Services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Object 3" descr="preencoded.png"/>
          <p:cNvPicPr>
            <a:picLocks noChangeAspect="1"/>
          </p:cNvPicPr>
          <p:nvPr/>
        </p:nvPicPr>
        <p:blipFill>
          <a:blip r:embed="rId5"/>
          <a:srcRect l="15475" r="15475"/>
          <a:stretch/>
        </p:blipFill>
        <p:spPr>
          <a:xfrm>
            <a:off x="476131" y="1466483"/>
            <a:ext cx="4913671" cy="4913671"/>
          </a:xfrm>
          <a:prstGeom prst="rect">
            <a:avLst/>
          </a:prstGeom>
        </p:spPr>
      </p:pic>
      <p:sp>
        <p:nvSpPr>
          <p:cNvPr id="5" name="Object 4"/>
          <p:cNvSpPr/>
          <p:nvPr/>
        </p:nvSpPr>
        <p:spPr>
          <a:xfrm>
            <a:off x="5865933" y="2698234"/>
            <a:ext cx="6431577" cy="449587"/>
          </a:xfrm>
          <a:prstGeom prst="rect">
            <a:avLst/>
          </a:prstGeom>
          <a:noFill/>
        </p:spPr>
        <p:txBody>
          <a:bodyPr wrap="square" lIns="0" tIns="0" rIns="0" bIns="0" rtlCol="0" anchor="t"/>
          <a:lstStyle/>
          <a:p>
            <a:pPr marL="0" marR="0" lvl="0" indent="0" algn="l" defTabSz="914400" rtl="0" eaLnBrk="1" fontAlgn="auto" latinLnBrk="0" hangingPunct="1">
              <a:lnSpc>
                <a:spcPts val="3541"/>
              </a:lnSpc>
              <a:spcBef>
                <a:spcPts val="0"/>
              </a:spcBef>
              <a:spcAft>
                <a:spcPts val="0"/>
              </a:spcAft>
              <a:buClrTx/>
              <a:buSzTx/>
              <a:buFontTx/>
              <a:buNone/>
              <a:tabLst/>
              <a:defRPr/>
            </a:pPr>
            <a:r>
              <a:rPr kumimoji="0" lang="en-US" sz="2625" b="1" i="0" u="none" strike="noStrike" kern="0" cap="none" spc="263" normalizeH="0" baseline="0" noProof="0" dirty="0">
                <a:ln>
                  <a:noFill/>
                </a:ln>
                <a:solidFill>
                  <a:srgbClr val="FFFFFF">
                    <a:alpha val="80000"/>
                  </a:srgbClr>
                </a:solidFill>
                <a:effectLst/>
                <a:uLnTx/>
                <a:uFillTx/>
                <a:latin typeface="Roboto" pitchFamily="34" charset="0"/>
                <a:ea typeface="Roboto" pitchFamily="34" charset="-122"/>
                <a:cs typeface="Roboto" pitchFamily="34" charset="-120"/>
              </a:rPr>
              <a:t>AZURE PIPELINES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Object 5"/>
          <p:cNvSpPr/>
          <p:nvPr/>
        </p:nvSpPr>
        <p:spPr>
          <a:xfrm>
            <a:off x="5865933" y="3245070"/>
            <a:ext cx="6431577" cy="1862743"/>
          </a:xfrm>
          <a:prstGeom prst="rect">
            <a:avLst/>
          </a:prstGeom>
          <a:noFill/>
        </p:spPr>
        <p:txBody>
          <a:bodyPr wrap="square" lIns="0" tIns="0" rIns="0" bIns="0" rtlCol="0" anchor="t"/>
          <a:lstStyle/>
          <a:p>
            <a:pPr marL="242900" marR="0" lvl="0" indent="-242900" algn="l" defTabSz="914400" rtl="0" eaLnBrk="1" fontAlgn="auto" latinLnBrk="0" hangingPunct="1">
              <a:lnSpc>
                <a:spcPts val="2263"/>
              </a:lnSpc>
              <a:spcBef>
                <a:spcPts val="751"/>
              </a:spcBef>
              <a:spcAft>
                <a:spcPts val="0"/>
              </a:spcAft>
              <a:buClrTx/>
              <a:buSzPct val="100000"/>
              <a:buFontTx/>
              <a:buChar char="•"/>
              <a:tabLst/>
              <a:defRPr/>
            </a:pP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Cloud-hosted pipelines for Linux, macOS and Windows</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Any language, any platform, any cloud</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Native support for containers and Kubernetes</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Best-in-class for open source</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0" y="910315"/>
            <a:ext cx="390427" cy="47613"/>
          </a:xfrm>
          <a:prstGeom prst="rect">
            <a:avLst/>
          </a:prstGeom>
        </p:spPr>
      </p:pic>
      <p:sp>
        <p:nvSpPr>
          <p:cNvPr id="3" name="Object 2"/>
          <p:cNvSpPr/>
          <p:nvPr/>
        </p:nvSpPr>
        <p:spPr>
          <a:xfrm>
            <a:off x="476131" y="399712"/>
            <a:ext cx="12188952" cy="365073"/>
          </a:xfrm>
          <a:prstGeom prst="rect">
            <a:avLst/>
          </a:prstGeom>
          <a:noFill/>
        </p:spPr>
        <p:txBody>
          <a:bodyPr wrap="square" lIns="0" tIns="0" rIns="0" bIns="0" rtlCol="0" anchor="t"/>
          <a:lstStyle/>
          <a:p>
            <a:pPr marL="0" marR="0" lvl="0" indent="0" algn="l" defTabSz="914400" rtl="0" eaLnBrk="1" fontAlgn="auto" latinLnBrk="0" hangingPunct="1">
              <a:lnSpc>
                <a:spcPts val="2876"/>
              </a:lnSpc>
              <a:spcBef>
                <a:spcPts val="0"/>
              </a:spcBef>
              <a:spcAft>
                <a:spcPts val="0"/>
              </a:spcAft>
              <a:buClrTx/>
              <a:buSzTx/>
              <a:buFontTx/>
              <a:buNone/>
              <a:tabLst/>
              <a:defRPr/>
            </a:pPr>
            <a:r>
              <a:rPr kumimoji="0" lang="en-US" sz="2531" b="0" i="0" u="none" strike="noStrike" kern="0" cap="none" spc="101"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Azure DevOps Services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Object 3" descr="preencoded.png"/>
          <p:cNvPicPr>
            <a:picLocks noChangeAspect="1"/>
          </p:cNvPicPr>
          <p:nvPr/>
        </p:nvPicPr>
        <p:blipFill>
          <a:blip r:embed="rId5"/>
          <a:srcRect l="16729" r="16729"/>
          <a:stretch/>
        </p:blipFill>
        <p:spPr>
          <a:xfrm>
            <a:off x="476131" y="1466483"/>
            <a:ext cx="4913671" cy="4913671"/>
          </a:xfrm>
          <a:prstGeom prst="rect">
            <a:avLst/>
          </a:prstGeom>
        </p:spPr>
      </p:pic>
      <p:sp>
        <p:nvSpPr>
          <p:cNvPr id="5" name="Object 4"/>
          <p:cNvSpPr/>
          <p:nvPr/>
        </p:nvSpPr>
        <p:spPr>
          <a:xfrm>
            <a:off x="5865933" y="3245785"/>
            <a:ext cx="6431577" cy="449587"/>
          </a:xfrm>
          <a:prstGeom prst="rect">
            <a:avLst/>
          </a:prstGeom>
          <a:noFill/>
        </p:spPr>
        <p:txBody>
          <a:bodyPr wrap="square" lIns="0" tIns="0" rIns="0" bIns="0" rtlCol="0" anchor="t"/>
          <a:lstStyle/>
          <a:p>
            <a:pPr marL="0" marR="0" lvl="0" indent="0" algn="l" defTabSz="914400" rtl="0" eaLnBrk="1" fontAlgn="auto" latinLnBrk="0" hangingPunct="1">
              <a:lnSpc>
                <a:spcPts val="3541"/>
              </a:lnSpc>
              <a:spcBef>
                <a:spcPts val="0"/>
              </a:spcBef>
              <a:spcAft>
                <a:spcPts val="0"/>
              </a:spcAft>
              <a:buClrTx/>
              <a:buSzTx/>
              <a:buFontTx/>
              <a:buNone/>
              <a:tabLst/>
              <a:defRPr/>
            </a:pPr>
            <a:r>
              <a:rPr kumimoji="0" lang="en-US" sz="2625" b="1" i="0" u="none" strike="noStrike" kern="0" cap="none" spc="263" normalizeH="0" baseline="0" noProof="0" dirty="0">
                <a:ln>
                  <a:noFill/>
                </a:ln>
                <a:solidFill>
                  <a:srgbClr val="FFFFFF">
                    <a:alpha val="80000"/>
                  </a:srgbClr>
                </a:solidFill>
                <a:effectLst/>
                <a:uLnTx/>
                <a:uFillTx/>
                <a:latin typeface="Roboto" pitchFamily="34" charset="0"/>
                <a:ea typeface="Roboto" pitchFamily="34" charset="-122"/>
                <a:cs typeface="Roboto" pitchFamily="34" charset="-120"/>
              </a:rPr>
              <a:t>AZURE TEST PLANS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Object 5"/>
          <p:cNvSpPr/>
          <p:nvPr/>
        </p:nvSpPr>
        <p:spPr>
          <a:xfrm>
            <a:off x="5865933" y="3887847"/>
            <a:ext cx="6431577" cy="765142"/>
          </a:xfrm>
          <a:prstGeom prst="rect">
            <a:avLst/>
          </a:prstGeom>
          <a:noFill/>
        </p:spPr>
        <p:txBody>
          <a:bodyPr wrap="square" lIns="0" tIns="0" rIns="0" bIns="0" rtlCol="0" anchor="t"/>
          <a:lstStyle/>
          <a:p>
            <a:pPr marL="242900" marR="0" lvl="0" indent="-242900" algn="l" defTabSz="914400" rtl="0" eaLnBrk="1" fontAlgn="auto" latinLnBrk="0" hangingPunct="1">
              <a:lnSpc>
                <a:spcPts val="2263"/>
              </a:lnSpc>
              <a:spcBef>
                <a:spcPts val="751"/>
              </a:spcBef>
              <a:spcAft>
                <a:spcPts val="0"/>
              </a:spcAft>
              <a:buClrTx/>
              <a:buSzPct val="100000"/>
              <a:buFontTx/>
              <a:buChar char="•"/>
              <a:tabLst/>
              <a:defRPr/>
            </a:pPr>
            <a:r>
              <a:rPr kumimoji="0" lang="en-US" sz="1594" b="0" i="0" u="none" strike="noStrike" kern="0" cap="none" spc="32"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A testing service that lets you plan, execute, and track your manual and automated tests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0" y="910315"/>
            <a:ext cx="390427" cy="47613"/>
          </a:xfrm>
          <a:prstGeom prst="rect">
            <a:avLst/>
          </a:prstGeom>
        </p:spPr>
      </p:pic>
      <p:sp>
        <p:nvSpPr>
          <p:cNvPr id="3" name="Object 2"/>
          <p:cNvSpPr/>
          <p:nvPr/>
        </p:nvSpPr>
        <p:spPr>
          <a:xfrm>
            <a:off x="476131" y="399712"/>
            <a:ext cx="12188952" cy="365073"/>
          </a:xfrm>
          <a:prstGeom prst="rect">
            <a:avLst/>
          </a:prstGeom>
          <a:noFill/>
        </p:spPr>
        <p:txBody>
          <a:bodyPr wrap="square" lIns="0" tIns="0" rIns="0" bIns="0" rtlCol="0" anchor="t"/>
          <a:lstStyle/>
          <a:p>
            <a:pPr marL="0" marR="0" lvl="0" indent="0" algn="l" defTabSz="914400" rtl="0" eaLnBrk="1" fontAlgn="auto" latinLnBrk="0" hangingPunct="1">
              <a:lnSpc>
                <a:spcPts val="2876"/>
              </a:lnSpc>
              <a:spcBef>
                <a:spcPts val="0"/>
              </a:spcBef>
              <a:spcAft>
                <a:spcPts val="0"/>
              </a:spcAft>
              <a:buClrTx/>
              <a:buSzTx/>
              <a:buFontTx/>
              <a:buNone/>
              <a:tabLst/>
              <a:defRPr/>
            </a:pPr>
            <a:r>
              <a:rPr kumimoji="0" lang="en-US" sz="2531" b="0" i="0" u="none" strike="noStrike" kern="0" cap="none" spc="101" normalizeH="0" baseline="0" noProof="0" dirty="0">
                <a:ln>
                  <a:noFill/>
                </a:ln>
                <a:solidFill>
                  <a:srgbClr val="FFFFFF">
                    <a:alpha val="80000"/>
                  </a:srgbClr>
                </a:solidFill>
                <a:effectLst/>
                <a:uLnTx/>
                <a:uFillTx/>
                <a:latin typeface="Roboto Slab" pitchFamily="34" charset="0"/>
                <a:ea typeface="Roboto Slab" pitchFamily="34" charset="-122"/>
                <a:cs typeface="Roboto Slab" pitchFamily="34" charset="-120"/>
              </a:rPr>
              <a:t>Azure DevOps Services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Object 3" descr="preencoded.png"/>
          <p:cNvPicPr>
            <a:picLocks noChangeAspect="1"/>
          </p:cNvPicPr>
          <p:nvPr/>
        </p:nvPicPr>
        <p:blipFill>
          <a:blip r:embed="rId5"/>
          <a:srcRect l="17653" r="17653"/>
          <a:stretch/>
        </p:blipFill>
        <p:spPr>
          <a:xfrm>
            <a:off x="476131" y="1466483"/>
            <a:ext cx="4913671" cy="4913671"/>
          </a:xfrm>
          <a:prstGeom prst="rect">
            <a:avLst/>
          </a:prstGeom>
        </p:spPr>
      </p:pic>
      <p:sp>
        <p:nvSpPr>
          <p:cNvPr id="5" name="Object 4"/>
          <p:cNvSpPr/>
          <p:nvPr/>
        </p:nvSpPr>
        <p:spPr>
          <a:xfrm>
            <a:off x="5865933" y="2483975"/>
            <a:ext cx="6431577" cy="449587"/>
          </a:xfrm>
          <a:prstGeom prst="rect">
            <a:avLst/>
          </a:prstGeom>
          <a:noFill/>
        </p:spPr>
        <p:txBody>
          <a:bodyPr wrap="square" lIns="0" tIns="0" rIns="0" bIns="0" rtlCol="0" anchor="t"/>
          <a:lstStyle/>
          <a:p>
            <a:pPr marL="0" marR="0" lvl="0" indent="0" algn="l" defTabSz="914400" rtl="0" eaLnBrk="1" fontAlgn="auto" latinLnBrk="0" hangingPunct="1">
              <a:lnSpc>
                <a:spcPts val="3541"/>
              </a:lnSpc>
              <a:spcBef>
                <a:spcPts val="0"/>
              </a:spcBef>
              <a:spcAft>
                <a:spcPts val="0"/>
              </a:spcAft>
              <a:buClrTx/>
              <a:buSzTx/>
              <a:buFontTx/>
              <a:buNone/>
              <a:tabLst/>
              <a:defRPr/>
            </a:pPr>
            <a:r>
              <a:rPr kumimoji="0" lang="en-US" sz="2625" b="1" i="0" u="none" strike="noStrike" kern="0" cap="none" spc="263" normalizeH="0" baseline="0" noProof="0" dirty="0">
                <a:ln>
                  <a:noFill/>
                </a:ln>
                <a:solidFill>
                  <a:srgbClr val="156082"/>
                </a:solidFill>
                <a:effectLst/>
                <a:uLnTx/>
                <a:uFillTx/>
                <a:latin typeface="Roboto" pitchFamily="34" charset="0"/>
                <a:ea typeface="Roboto" pitchFamily="34" charset="-122"/>
                <a:cs typeface="Roboto" pitchFamily="34" charset="-120"/>
              </a:rPr>
              <a:t>AZURE ARTIFACTS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Object 5"/>
          <p:cNvSpPr/>
          <p:nvPr/>
        </p:nvSpPr>
        <p:spPr>
          <a:xfrm>
            <a:off x="5865933" y="3126038"/>
            <a:ext cx="6431577" cy="2292094"/>
          </a:xfrm>
          <a:prstGeom prst="rect">
            <a:avLst/>
          </a:prstGeom>
          <a:noFill/>
        </p:spPr>
        <p:txBody>
          <a:bodyPr wrap="square" lIns="0" tIns="0" rIns="0" bIns="0" rtlCol="0" anchor="t"/>
          <a:lstStyle/>
          <a:p>
            <a:pPr marL="242900" marR="0" lvl="0" indent="-242900" algn="l" defTabSz="914400" rtl="0" eaLnBrk="1" fontAlgn="auto" latinLnBrk="0" hangingPunct="1">
              <a:lnSpc>
                <a:spcPts val="2263"/>
              </a:lnSpc>
              <a:spcBef>
                <a:spcPts val="751"/>
              </a:spcBef>
              <a:spcAft>
                <a:spcPts val="0"/>
              </a:spcAft>
              <a:buClrTx/>
              <a:buSzPct val="100000"/>
              <a:buFontTx/>
              <a:buChar char="•"/>
              <a:tabLst/>
              <a:defRPr/>
            </a:pP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Supports NuGet, Maven, NPM, Python, and Universal Packages</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Host and share packages and dependencies</a:t>
            </a:r>
          </a:p>
          <a:p>
            <a:pPr marL="242900" marR="0" lvl="0" indent="-242900" algn="l" defTabSz="914400" rtl="0" eaLnBrk="1" fontAlgn="auto" latinLnBrk="0" hangingPunct="1">
              <a:lnSpc>
                <a:spcPts val="2263"/>
              </a:lnSpc>
              <a:spcBef>
                <a:spcPts val="1096"/>
              </a:spcBef>
              <a:spcAft>
                <a:spcPts val="0"/>
              </a:spcAft>
              <a:buClrTx/>
              <a:buSzPct val="100000"/>
              <a:buFontTx/>
              <a:buChar char="•"/>
              <a:tabLst/>
              <a:defRPr/>
            </a:pPr>
            <a:r>
              <a:rPr kumimoji="0" lang="en-US" sz="1594" b="0" i="0" u="none" strike="noStrike" kern="0" cap="none" spc="32" normalizeH="0" baseline="0" noProof="0" dirty="0">
                <a:ln>
                  <a:noFill/>
                </a:ln>
                <a:solidFill>
                  <a:srgbClr val="FFFFFF"/>
                </a:solidFill>
                <a:effectLst/>
                <a:uLnTx/>
                <a:uFillTx/>
                <a:latin typeface="Roboto Slab" pitchFamily="34" charset="0"/>
                <a:ea typeface="Roboto Slab" pitchFamily="34" charset="-122"/>
                <a:cs typeface="Roboto Slab" pitchFamily="34" charset="-120"/>
              </a:rPr>
              <a:t>Feeds, packages, versions, upstream sources, and retention policies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l="7333" t="2000" r="7333" b="2000"/>
          <a:stretch/>
        </p:blipFill>
        <p:spPr>
          <a:xfrm>
            <a:off x="0" y="0"/>
            <a:ext cx="6094476" cy="6856286"/>
          </a:xfrm>
          <a:prstGeom prst="rect">
            <a:avLst/>
          </a:prstGeom>
        </p:spPr>
      </p:pic>
      <p:pic>
        <p:nvPicPr>
          <p:cNvPr id="3" name="Object 2" descr="preencoded.png"/>
          <p:cNvPicPr>
            <a:picLocks noChangeAspect="1"/>
          </p:cNvPicPr>
          <p:nvPr/>
        </p:nvPicPr>
        <p:blipFill>
          <a:blip r:embed="rId4"/>
          <a:stretch>
            <a:fillRect/>
          </a:stretch>
        </p:blipFill>
        <p:spPr>
          <a:xfrm>
            <a:off x="-190452" y="-190452"/>
            <a:ext cx="1809298" cy="599925"/>
          </a:xfrm>
          <a:prstGeom prst="rect">
            <a:avLst/>
          </a:prstGeom>
        </p:spPr>
      </p:pic>
      <p:sp>
        <p:nvSpPr>
          <p:cNvPr id="4" name="Object 3"/>
          <p:cNvSpPr/>
          <p:nvPr/>
        </p:nvSpPr>
        <p:spPr>
          <a:xfrm>
            <a:off x="6665833" y="2234820"/>
            <a:ext cx="5446938" cy="1407562"/>
          </a:xfrm>
          <a:prstGeom prst="rect">
            <a:avLst/>
          </a:prstGeom>
          <a:noFill/>
        </p:spPr>
        <p:txBody>
          <a:bodyPr wrap="square" lIns="0" tIns="0" rIns="0" bIns="0" rtlCol="0" anchor="t"/>
          <a:lstStyle/>
          <a:p>
            <a:pPr algn="l">
              <a:lnSpc>
                <a:spcPts val="5544"/>
              </a:lnSpc>
              <a:buNone/>
            </a:pPr>
            <a:r>
              <a:rPr lang="en-US" sz="5250" b="1" dirty="0">
                <a:solidFill>
                  <a:srgbClr val="FFFFFF"/>
                </a:solidFill>
                <a:latin typeface="Source Sans Pro" pitchFamily="34" charset="0"/>
                <a:ea typeface="Source Sans Pro" pitchFamily="34" charset="-122"/>
                <a:cs typeface="Source Sans Pro" pitchFamily="34" charset="-120"/>
              </a:rPr>
              <a:t>Let’s go to Demopolis !</a:t>
            </a:r>
            <a:endParaRPr lang="en-US" dirty="0"/>
          </a:p>
        </p:txBody>
      </p:sp>
      <p:sp>
        <p:nvSpPr>
          <p:cNvPr id="5" name="Object 4"/>
          <p:cNvSpPr/>
          <p:nvPr/>
        </p:nvSpPr>
        <p:spPr>
          <a:xfrm>
            <a:off x="6665833" y="3718106"/>
            <a:ext cx="5446938" cy="262616"/>
          </a:xfrm>
          <a:prstGeom prst="rect">
            <a:avLst/>
          </a:prstGeom>
          <a:noFill/>
        </p:spPr>
        <p:txBody>
          <a:bodyPr wrap="square" lIns="0" tIns="0" rIns="0" bIns="0" rtlCol="0" anchor="t"/>
          <a:lstStyle/>
          <a:p>
            <a:pPr algn="l">
              <a:lnSpc>
                <a:spcPts val="2069"/>
              </a:lnSpc>
              <a:buNone/>
            </a:pPr>
            <a:r>
              <a:rPr lang="en-US" sz="1650" dirty="0">
                <a:solidFill>
                  <a:srgbClr val="FFFFFF"/>
                </a:solidFill>
                <a:latin typeface="Source Sans Pro" pitchFamily="34" charset="0"/>
                <a:ea typeface="Source Sans Pro" pitchFamily="34" charset="-122"/>
                <a:cs typeface="Source Sans Pro" pitchFamily="34" charset="-120"/>
              </a:rPr>
              <a:t>121 E Washington St, Demopolis, AL 36732, USA</a:t>
            </a:r>
            <a:endParaRPr lang="en-US" dirty="0"/>
          </a:p>
        </p:txBody>
      </p:sp>
    </p:spTree>
    <p:extLst>
      <p:ext uri="{BB962C8B-B14F-4D97-AF65-F5344CB8AC3E}">
        <p14:creationId xmlns:p14="http://schemas.microsoft.com/office/powerpoint/2010/main" val="268571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95226" y="95226"/>
            <a:ext cx="5951637" cy="3285303"/>
          </a:xfrm>
          <a:prstGeom prst="rect">
            <a:avLst/>
          </a:prstGeom>
          <a:solidFill>
            <a:srgbClr val="5DA6B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3" name="Object 2" descr="preencoded.png"/>
          <p:cNvPicPr>
            <a:picLocks noChangeAspect="1"/>
          </p:cNvPicPr>
          <p:nvPr/>
        </p:nvPicPr>
        <p:blipFill>
          <a:blip r:embed="rId3"/>
          <a:srcRect t="8535" b="8535"/>
          <a:stretch/>
        </p:blipFill>
        <p:spPr>
          <a:xfrm>
            <a:off x="95226" y="95226"/>
            <a:ext cx="5951637" cy="3285303"/>
          </a:xfrm>
          <a:prstGeom prst="rect">
            <a:avLst/>
          </a:prstGeom>
        </p:spPr>
      </p:pic>
      <p:sp>
        <p:nvSpPr>
          <p:cNvPr id="4" name="Object 3"/>
          <p:cNvSpPr/>
          <p:nvPr/>
        </p:nvSpPr>
        <p:spPr>
          <a:xfrm>
            <a:off x="6142089" y="95226"/>
            <a:ext cx="5951637" cy="3285303"/>
          </a:xfrm>
          <a:prstGeom prst="rect">
            <a:avLst/>
          </a:prstGeom>
          <a:solidFill>
            <a:srgbClr val="5DA6B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5" name="Object 4" descr="preencoded.png"/>
          <p:cNvPicPr>
            <a:picLocks noChangeAspect="1"/>
          </p:cNvPicPr>
          <p:nvPr/>
        </p:nvPicPr>
        <p:blipFill>
          <a:blip r:embed="rId4"/>
          <a:srcRect t="13945" b="13945"/>
          <a:stretch/>
        </p:blipFill>
        <p:spPr>
          <a:xfrm>
            <a:off x="6142089" y="95226"/>
            <a:ext cx="5951637" cy="3285303"/>
          </a:xfrm>
          <a:prstGeom prst="rect">
            <a:avLst/>
          </a:prstGeom>
        </p:spPr>
      </p:pic>
      <p:sp>
        <p:nvSpPr>
          <p:cNvPr id="6" name="Object 5"/>
          <p:cNvSpPr/>
          <p:nvPr/>
        </p:nvSpPr>
        <p:spPr>
          <a:xfrm>
            <a:off x="95226" y="3475756"/>
            <a:ext cx="5951637" cy="3285303"/>
          </a:xfrm>
          <a:prstGeom prst="rect">
            <a:avLst/>
          </a:prstGeom>
          <a:solidFill>
            <a:srgbClr val="5DA6B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7" name="Object 6" descr="preencoded.png"/>
          <p:cNvPicPr>
            <a:picLocks noChangeAspect="1"/>
          </p:cNvPicPr>
          <p:nvPr/>
        </p:nvPicPr>
        <p:blipFill>
          <a:blip r:embed="rId5"/>
          <a:srcRect t="8600" b="8600"/>
          <a:stretch/>
        </p:blipFill>
        <p:spPr>
          <a:xfrm>
            <a:off x="95226" y="3475756"/>
            <a:ext cx="5951637" cy="3285303"/>
          </a:xfrm>
          <a:prstGeom prst="rect">
            <a:avLst/>
          </a:prstGeom>
        </p:spPr>
      </p:pic>
      <p:sp>
        <p:nvSpPr>
          <p:cNvPr id="10" name="TextBox 9">
            <a:extLst>
              <a:ext uri="{FF2B5EF4-FFF2-40B4-BE49-F238E27FC236}">
                <a16:creationId xmlns:a16="http://schemas.microsoft.com/office/drawing/2014/main" id="{5798BF39-F2C0-12A4-670B-89080D972A8F}"/>
              </a:ext>
            </a:extLst>
          </p:cNvPr>
          <p:cNvSpPr txBox="1"/>
          <p:nvPr/>
        </p:nvSpPr>
        <p:spPr>
          <a:xfrm>
            <a:off x="6561056" y="3949831"/>
            <a:ext cx="4722829" cy="2554545"/>
          </a:xfrm>
          <a:prstGeom prst="rect">
            <a:avLst/>
          </a:prstGeom>
          <a:noFill/>
        </p:spPr>
        <p:txBody>
          <a:bodyPr wrap="square" rtlCol="0">
            <a:spAutoFit/>
          </a:bodyPr>
          <a:lstStyle/>
          <a:p>
            <a:pPr algn="ctr"/>
            <a:r>
              <a:rPr lang="en-GB" sz="8000" dirty="0">
                <a:solidFill>
                  <a:schemeClr val="accent1">
                    <a:lumMod val="60000"/>
                    <a:lumOff val="40000"/>
                  </a:schemeClr>
                </a:solidFill>
              </a:rPr>
              <a:t>Build</a:t>
            </a:r>
            <a:br>
              <a:rPr lang="en-GB" sz="8000" dirty="0">
                <a:solidFill>
                  <a:schemeClr val="accent1">
                    <a:lumMod val="60000"/>
                    <a:lumOff val="40000"/>
                  </a:schemeClr>
                </a:solidFill>
              </a:rPr>
            </a:br>
            <a:r>
              <a:rPr lang="en-GB" sz="8000" dirty="0">
                <a:solidFill>
                  <a:schemeClr val="accent1">
                    <a:lumMod val="60000"/>
                    <a:lumOff val="40000"/>
                  </a:schemeClr>
                </a:solidFill>
              </a:rPr>
              <a:t>Agents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BBF859C-57D1-C0E9-EBA1-FCD951A90F81}"/>
              </a:ext>
            </a:extLst>
          </p:cNvPr>
          <p:cNvSpPr>
            <a:spLocks noGrp="1"/>
          </p:cNvSpPr>
          <p:nvPr>
            <p:ph type="title"/>
          </p:nvPr>
        </p:nvSpPr>
        <p:spPr>
          <a:xfrm>
            <a:off x="771148" y="1037967"/>
            <a:ext cx="3054091" cy="4709131"/>
          </a:xfrm>
        </p:spPr>
        <p:txBody>
          <a:bodyPr anchor="ctr">
            <a:normAutofit/>
          </a:bodyPr>
          <a:lstStyle/>
          <a:p>
            <a:r>
              <a:rPr lang="en-GB">
                <a:solidFill>
                  <a:srgbClr val="FFFEFF"/>
                </a:solidFill>
              </a:rPr>
              <a:t>Build Agents: Microsoft-hosted agents</a:t>
            </a:r>
          </a:p>
        </p:txBody>
      </p:sp>
      <p:sp>
        <p:nvSpPr>
          <p:cNvPr id="3" name="Content Placeholder 2">
            <a:extLst>
              <a:ext uri="{FF2B5EF4-FFF2-40B4-BE49-F238E27FC236}">
                <a16:creationId xmlns:a16="http://schemas.microsoft.com/office/drawing/2014/main" id="{7AF52FF7-141D-FB24-EFE6-C1963FDC2C4E}"/>
              </a:ext>
            </a:extLst>
          </p:cNvPr>
          <p:cNvSpPr>
            <a:spLocks noGrp="1"/>
          </p:cNvSpPr>
          <p:nvPr>
            <p:ph idx="1"/>
          </p:nvPr>
        </p:nvSpPr>
        <p:spPr>
          <a:xfrm>
            <a:off x="4534935" y="1037968"/>
            <a:ext cx="6725899" cy="4820832"/>
          </a:xfrm>
        </p:spPr>
        <p:txBody>
          <a:bodyPr>
            <a:normAutofit/>
          </a:bodyPr>
          <a:lstStyle/>
          <a:p>
            <a:r>
              <a:rPr lang="en-US"/>
              <a:t>Build agents are machines or virtual machines that run tasks in your build pipeline</a:t>
            </a:r>
          </a:p>
          <a:p>
            <a:pPr lvl="1"/>
            <a:r>
              <a:rPr lang="en-US"/>
              <a:t>Benefits include scalability, reliability, security, and consistency</a:t>
            </a:r>
          </a:p>
          <a:p>
            <a:r>
              <a:rPr lang="en-US"/>
              <a:t>Two types of build agents: Microsoft-hosted and self-hosted</a:t>
            </a:r>
          </a:p>
          <a:p>
            <a:pPr lvl="1"/>
            <a:r>
              <a:rPr lang="en-US"/>
              <a:t>Microsoft-hosted agents are provided by Azure DevOps and run on Azure</a:t>
            </a:r>
          </a:p>
          <a:p>
            <a:pPr lvl="1"/>
            <a:r>
              <a:rPr lang="en-US"/>
              <a:t>Automatically updated and maintained by Microsoft</a:t>
            </a:r>
          </a:p>
          <a:p>
            <a:pPr lvl="1"/>
            <a:r>
              <a:rPr lang="en-US"/>
              <a:t>Predefined configurations and software installed</a:t>
            </a:r>
          </a:p>
          <a:p>
            <a:pPr lvl="1"/>
            <a:r>
              <a:rPr lang="en-US"/>
              <a:t>Ideal for projects that do not require custom software or hardware configurations</a:t>
            </a:r>
            <a:endParaRPr lang="en-GB"/>
          </a:p>
        </p:txBody>
      </p:sp>
    </p:spTree>
    <p:extLst>
      <p:ext uri="{BB962C8B-B14F-4D97-AF65-F5344CB8AC3E}">
        <p14:creationId xmlns:p14="http://schemas.microsoft.com/office/powerpoint/2010/main" val="2505360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8"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B0FA7FF-0749-B4F5-2F51-9E5BD3E57154}"/>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dirty="0">
                <a:solidFill>
                  <a:srgbClr val="FFFFFF"/>
                </a:solidFill>
              </a:rPr>
              <a:t>Self-hosted agents</a:t>
            </a:r>
          </a:p>
        </p:txBody>
      </p:sp>
      <p:sp>
        <p:nvSpPr>
          <p:cNvPr id="4" name="Content Placeholder 3">
            <a:extLst>
              <a:ext uri="{FF2B5EF4-FFF2-40B4-BE49-F238E27FC236}">
                <a16:creationId xmlns:a16="http://schemas.microsoft.com/office/drawing/2014/main" id="{31BD0478-260A-720C-6C32-9D6887FDC1E5}"/>
              </a:ext>
            </a:extLst>
          </p:cNvPr>
          <p:cNvSpPr>
            <a:spLocks noGrp="1"/>
          </p:cNvSpPr>
          <p:nvPr>
            <p:ph sz="half" idx="2"/>
          </p:nvPr>
        </p:nvSpPr>
        <p:spPr>
          <a:xfrm>
            <a:off x="601255" y="2177142"/>
            <a:ext cx="3409782" cy="3823607"/>
          </a:xfrm>
        </p:spPr>
        <p:txBody>
          <a:bodyPr vert="horz" lIns="91440" tIns="45720" rIns="91440" bIns="45720" rtlCol="0" anchor="ctr">
            <a:normAutofit/>
          </a:bodyPr>
          <a:lstStyle/>
          <a:p>
            <a:pPr marL="0" indent="0">
              <a:buNone/>
            </a:pPr>
            <a:r>
              <a:rPr lang="en-US" sz="1700" dirty="0">
                <a:solidFill>
                  <a:srgbClr val="FFFFFF"/>
                </a:solidFill>
              </a:rPr>
              <a:t>Self-hosted agents are managed by the user</a:t>
            </a:r>
          </a:p>
          <a:p>
            <a:pPr marL="0" indent="0">
              <a:buNone/>
            </a:pPr>
            <a:r>
              <a:rPr lang="en-US" dirty="0">
                <a:solidFill>
                  <a:srgbClr val="FFFFFF"/>
                </a:solidFill>
              </a:rPr>
              <a:t>Run on user's infrastructure </a:t>
            </a:r>
          </a:p>
          <a:p>
            <a:pPr marL="0" indent="0">
              <a:buNone/>
            </a:pPr>
            <a:r>
              <a:rPr lang="en-US" sz="1700" dirty="0">
                <a:solidFill>
                  <a:srgbClr val="FFFFFF"/>
                </a:solidFill>
              </a:rPr>
              <a:t>Controlled custom software and hardware configurations</a:t>
            </a:r>
          </a:p>
          <a:p>
            <a:pPr marL="0" indent="0">
              <a:buNone/>
            </a:pPr>
            <a:r>
              <a:rPr lang="en-US" dirty="0">
                <a:solidFill>
                  <a:srgbClr val="FFFFFF"/>
                </a:solidFill>
              </a:rPr>
              <a:t>Ideal for projects with specific tool or dependency requirements or orgs with restrictions</a:t>
            </a:r>
          </a:p>
        </p:txBody>
      </p:sp>
      <p:pic>
        <p:nvPicPr>
          <p:cNvPr id="9" name="Object 8" descr="preencoded.png"/>
          <p:cNvPicPr>
            <a:picLocks noChangeAspect="1"/>
          </p:cNvPicPr>
          <p:nvPr/>
        </p:nvPicPr>
        <p:blipFill>
          <a:blip r:embed="rId3"/>
          <a:srcRect t="13248" b="13248"/>
          <a:stretch/>
        </p:blipFill>
        <p:spPr>
          <a:xfrm>
            <a:off x="4391022" y="1399173"/>
            <a:ext cx="7354445" cy="4059653"/>
          </a:xfrm>
          <a:prstGeom prst="rect">
            <a:avLst/>
          </a:prstGeom>
        </p:spPr>
      </p:pic>
    </p:spTree>
    <p:extLst>
      <p:ext uri="{BB962C8B-B14F-4D97-AF65-F5344CB8AC3E}">
        <p14:creationId xmlns:p14="http://schemas.microsoft.com/office/powerpoint/2010/main" val="408661004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5226" cy="1933092"/>
          </a:xfrm>
          <a:prstGeom prst="rect">
            <a:avLst/>
          </a:prstGeom>
        </p:spPr>
      </p:pic>
      <p:sp>
        <p:nvSpPr>
          <p:cNvPr id="3" name="Object 2"/>
          <p:cNvSpPr/>
          <p:nvPr/>
        </p:nvSpPr>
        <p:spPr>
          <a:xfrm>
            <a:off x="476131" y="392064"/>
            <a:ext cx="8300852" cy="427328"/>
          </a:xfrm>
          <a:prstGeom prst="rect">
            <a:avLst/>
          </a:prstGeom>
          <a:noFill/>
        </p:spPr>
        <p:txBody>
          <a:bodyPr wrap="square" lIns="0" tIns="0" rIns="0" bIns="0" rtlCol="0" anchor="t"/>
          <a:lstStyle/>
          <a:p>
            <a:pPr algn="l">
              <a:lnSpc>
                <a:spcPts val="3366"/>
              </a:lnSpc>
              <a:buNone/>
            </a:pPr>
            <a:r>
              <a:rPr lang="en-US" sz="3188" b="1" dirty="0">
                <a:solidFill>
                  <a:srgbClr val="A5A5A5"/>
                </a:solidFill>
                <a:latin typeface="Source Sans Pro" pitchFamily="34" charset="0"/>
                <a:ea typeface="Source Sans Pro" pitchFamily="34" charset="-122"/>
                <a:cs typeface="Source Sans Pro" pitchFamily="34" charset="-120"/>
              </a:rPr>
              <a:t>Agenda</a:t>
            </a:r>
            <a:endParaRPr lang="en-US" dirty="0"/>
          </a:p>
        </p:txBody>
      </p:sp>
      <p:sp>
        <p:nvSpPr>
          <p:cNvPr id="4" name="Object 3"/>
          <p:cNvSpPr/>
          <p:nvPr/>
        </p:nvSpPr>
        <p:spPr>
          <a:xfrm>
            <a:off x="476131" y="949732"/>
            <a:ext cx="8300852" cy="402182"/>
          </a:xfrm>
          <a:prstGeom prst="rect">
            <a:avLst/>
          </a:prstGeom>
          <a:noFill/>
        </p:spPr>
        <p:txBody>
          <a:bodyPr wrap="square" lIns="0" tIns="0" rIns="0" bIns="0" rtlCol="0" anchor="t"/>
          <a:lstStyle/>
          <a:p>
            <a:pPr algn="l">
              <a:lnSpc>
                <a:spcPts val="3168"/>
              </a:lnSpc>
              <a:spcBef>
                <a:spcPts val="1006"/>
              </a:spcBef>
              <a:buNone/>
            </a:pPr>
            <a:r>
              <a:rPr lang="en-US" sz="3000" b="1" dirty="0">
                <a:solidFill>
                  <a:srgbClr val="FFFFFF"/>
                </a:solidFill>
                <a:latin typeface="Source Sans Pro" pitchFamily="34" charset="0"/>
                <a:ea typeface="Source Sans Pro" pitchFamily="34" charset="-122"/>
                <a:cs typeface="Source Sans Pro" pitchFamily="34" charset="-120"/>
              </a:rPr>
              <a:t>What are we going to do?</a:t>
            </a:r>
            <a:endParaRPr lang="en-US" dirty="0"/>
          </a:p>
        </p:txBody>
      </p:sp>
      <p:sp>
        <p:nvSpPr>
          <p:cNvPr id="5" name="Object 4"/>
          <p:cNvSpPr/>
          <p:nvPr/>
        </p:nvSpPr>
        <p:spPr>
          <a:xfrm>
            <a:off x="476131" y="1492819"/>
            <a:ext cx="8300852" cy="298475"/>
          </a:xfrm>
          <a:prstGeom prst="rect">
            <a:avLst/>
          </a:prstGeom>
          <a:noFill/>
        </p:spPr>
        <p:txBody>
          <a:bodyPr wrap="square" lIns="0" tIns="0" rIns="0" bIns="0" rtlCol="0" anchor="t"/>
          <a:lstStyle/>
          <a:p>
            <a:pPr algn="l">
              <a:lnSpc>
                <a:spcPts val="2351"/>
              </a:lnSpc>
              <a:spcBef>
                <a:spcPts val="1088"/>
              </a:spcBef>
              <a:buNone/>
            </a:pPr>
            <a:r>
              <a:rPr lang="en-US" sz="1875" dirty="0">
                <a:solidFill>
                  <a:srgbClr val="E7E6E6"/>
                </a:solidFill>
                <a:latin typeface="Source Sans Pro" pitchFamily="34" charset="0"/>
                <a:ea typeface="Source Sans Pro" pitchFamily="34" charset="-122"/>
                <a:cs typeface="Source Sans Pro" pitchFamily="34" charset="-120"/>
              </a:rPr>
              <a:t>- Prequel - Why Automate?</a:t>
            </a:r>
            <a:endParaRPr lang="en-US" dirty="0"/>
          </a:p>
        </p:txBody>
      </p:sp>
      <p:pic>
        <p:nvPicPr>
          <p:cNvPr id="6" name="Object 5" descr="preencoded.png"/>
          <p:cNvPicPr>
            <a:picLocks noChangeAspect="1"/>
          </p:cNvPicPr>
          <p:nvPr/>
        </p:nvPicPr>
        <p:blipFill>
          <a:blip r:embed="rId5"/>
          <a:srcRect l="19234"/>
          <a:stretch/>
        </p:blipFill>
        <p:spPr>
          <a:xfrm>
            <a:off x="8498605" y="0"/>
            <a:ext cx="3699869" cy="6865808"/>
          </a:xfrm>
          <a:prstGeom prst="rect">
            <a:avLst/>
          </a:prstGeom>
        </p:spPr>
      </p:pic>
      <p:sp>
        <p:nvSpPr>
          <p:cNvPr id="7" name="Object 6"/>
          <p:cNvSpPr/>
          <p:nvPr/>
        </p:nvSpPr>
        <p:spPr>
          <a:xfrm>
            <a:off x="923694" y="2945703"/>
            <a:ext cx="628493" cy="281512"/>
          </a:xfrm>
          <a:prstGeom prst="rect">
            <a:avLst/>
          </a:prstGeom>
          <a:noFill/>
        </p:spPr>
        <p:txBody>
          <a:bodyPr wrap="square" lIns="0" tIns="0" rIns="0" bIns="0" rtlCol="0" anchor="ctr"/>
          <a:lstStyle/>
          <a:p>
            <a:pPr algn="ctr">
              <a:lnSpc>
                <a:spcPts val="2218"/>
              </a:lnSpc>
              <a:buNone/>
            </a:pPr>
            <a:r>
              <a:rPr lang="en-US" sz="2100" b="1" dirty="0">
                <a:solidFill>
                  <a:srgbClr val="FFFFFF"/>
                </a:solidFill>
                <a:latin typeface="Source Sans Pro" pitchFamily="34" charset="0"/>
                <a:ea typeface="Source Sans Pro" pitchFamily="34" charset="-122"/>
                <a:cs typeface="Source Sans Pro" pitchFamily="34" charset="-120"/>
              </a:rPr>
              <a:t>1</a:t>
            </a:r>
            <a:endParaRPr lang="en-US" dirty="0"/>
          </a:p>
        </p:txBody>
      </p:sp>
      <p:sp>
        <p:nvSpPr>
          <p:cNvPr id="8" name="Object 7"/>
          <p:cNvSpPr/>
          <p:nvPr/>
        </p:nvSpPr>
        <p:spPr>
          <a:xfrm>
            <a:off x="952262" y="2858214"/>
            <a:ext cx="571357" cy="476131"/>
          </a:xfrm>
          <a:prstGeom prst="rect">
            <a:avLst/>
          </a:prstGeom>
          <a:noFill/>
          <a:ln w="50800">
            <a:solidFill>
              <a:srgbClr val="A5A5A5"/>
            </a:solidFill>
            <a:prstDash val="solid"/>
            <a:miter lim="800000"/>
          </a:ln>
        </p:spPr>
        <p:txBody>
          <a:bodyPr/>
          <a:lstStyle/>
          <a:p>
            <a:endParaRPr lang="en-GB"/>
          </a:p>
        </p:txBody>
      </p:sp>
      <p:sp>
        <p:nvSpPr>
          <p:cNvPr id="9" name="Object 8"/>
          <p:cNvSpPr/>
          <p:nvPr/>
        </p:nvSpPr>
        <p:spPr>
          <a:xfrm>
            <a:off x="1809298" y="2963112"/>
            <a:ext cx="2369614" cy="434321"/>
          </a:xfrm>
          <a:prstGeom prst="rect">
            <a:avLst/>
          </a:prstGeom>
          <a:noFill/>
        </p:spPr>
        <p:txBody>
          <a:bodyPr wrap="square" lIns="0" tIns="0" rIns="0" bIns="0" rtlCol="0" anchor="t"/>
          <a:lstStyle/>
          <a:p>
            <a:pPr algn="l">
              <a:lnSpc>
                <a:spcPts val="3421"/>
              </a:lnSpc>
              <a:buNone/>
            </a:pPr>
            <a:r>
              <a:rPr lang="en-US" sz="3240" b="1" dirty="0">
                <a:solidFill>
                  <a:srgbClr val="FFFFFF"/>
                </a:solidFill>
                <a:latin typeface="Source Sans Pro" pitchFamily="34" charset="0"/>
                <a:ea typeface="Source Sans Pro" pitchFamily="34" charset="-122"/>
                <a:cs typeface="Source Sans Pro" pitchFamily="34" charset="-120"/>
              </a:rPr>
              <a:t>Overview</a:t>
            </a:r>
            <a:endParaRPr lang="en-US" dirty="0"/>
          </a:p>
        </p:txBody>
      </p:sp>
      <p:sp>
        <p:nvSpPr>
          <p:cNvPr id="10" name="Object 9"/>
          <p:cNvSpPr/>
          <p:nvPr/>
        </p:nvSpPr>
        <p:spPr>
          <a:xfrm>
            <a:off x="1809298" y="3440284"/>
            <a:ext cx="2369614" cy="286571"/>
          </a:xfrm>
          <a:prstGeom prst="rect">
            <a:avLst/>
          </a:prstGeom>
          <a:noFill/>
        </p:spPr>
        <p:txBody>
          <a:bodyPr wrap="square" lIns="0" tIns="0" rIns="0" bIns="0" rtlCol="0" anchor="t"/>
          <a:lstStyle/>
          <a:p>
            <a:pPr algn="l">
              <a:lnSpc>
                <a:spcPts val="2258"/>
              </a:lnSpc>
              <a:spcBef>
                <a:spcPts val="332"/>
              </a:spcBef>
              <a:buNone/>
            </a:pPr>
            <a:r>
              <a:rPr lang="en-US" sz="1800" dirty="0">
                <a:solidFill>
                  <a:srgbClr val="E7E6E6"/>
                </a:solidFill>
                <a:latin typeface="Source Sans Pro" pitchFamily="34" charset="0"/>
                <a:ea typeface="Source Sans Pro" pitchFamily="34" charset="-122"/>
                <a:cs typeface="Source Sans Pro" pitchFamily="34" charset="-120"/>
              </a:rPr>
              <a:t>Pipelines</a:t>
            </a:r>
            <a:endParaRPr lang="en-US" dirty="0"/>
          </a:p>
        </p:txBody>
      </p:sp>
      <p:sp>
        <p:nvSpPr>
          <p:cNvPr id="11" name="Object 10"/>
          <p:cNvSpPr/>
          <p:nvPr/>
        </p:nvSpPr>
        <p:spPr>
          <a:xfrm>
            <a:off x="1809298" y="3819552"/>
            <a:ext cx="2369614" cy="286571"/>
          </a:xfrm>
          <a:prstGeom prst="rect">
            <a:avLst/>
          </a:prstGeom>
          <a:noFill/>
        </p:spPr>
        <p:txBody>
          <a:bodyPr wrap="square" lIns="0" tIns="0" rIns="0" bIns="0" rtlCol="0" anchor="t"/>
          <a:lstStyle/>
          <a:p>
            <a:pPr algn="l">
              <a:lnSpc>
                <a:spcPts val="2258"/>
              </a:lnSpc>
              <a:spcBef>
                <a:spcPts val="716"/>
              </a:spcBef>
              <a:buNone/>
            </a:pPr>
            <a:r>
              <a:rPr lang="en-US" sz="1800" dirty="0">
                <a:solidFill>
                  <a:srgbClr val="E7E6E6"/>
                </a:solidFill>
                <a:latin typeface="Source Sans Pro" pitchFamily="34" charset="0"/>
                <a:ea typeface="Source Sans Pro" pitchFamily="34" charset="-122"/>
                <a:cs typeface="Source Sans Pro" pitchFamily="34" charset="-120"/>
              </a:rPr>
              <a:t>Boards</a:t>
            </a:r>
            <a:endParaRPr lang="en-US" dirty="0"/>
          </a:p>
        </p:txBody>
      </p:sp>
      <p:sp>
        <p:nvSpPr>
          <p:cNvPr id="12" name="Object 11"/>
          <p:cNvSpPr/>
          <p:nvPr/>
        </p:nvSpPr>
        <p:spPr>
          <a:xfrm>
            <a:off x="1809298" y="4198820"/>
            <a:ext cx="2369614" cy="286571"/>
          </a:xfrm>
          <a:prstGeom prst="rect">
            <a:avLst/>
          </a:prstGeom>
          <a:noFill/>
        </p:spPr>
        <p:txBody>
          <a:bodyPr wrap="square" lIns="0" tIns="0" rIns="0" bIns="0" rtlCol="0" anchor="t"/>
          <a:lstStyle/>
          <a:p>
            <a:pPr algn="l">
              <a:lnSpc>
                <a:spcPts val="2258"/>
              </a:lnSpc>
              <a:spcBef>
                <a:spcPts val="716"/>
              </a:spcBef>
              <a:buNone/>
            </a:pPr>
            <a:r>
              <a:rPr lang="en-US" sz="1800" dirty="0">
                <a:solidFill>
                  <a:srgbClr val="E7E6E6"/>
                </a:solidFill>
                <a:latin typeface="Source Sans Pro" pitchFamily="34" charset="0"/>
                <a:ea typeface="Source Sans Pro" pitchFamily="34" charset="-122"/>
                <a:cs typeface="Source Sans Pro" pitchFamily="34" charset="-120"/>
              </a:rPr>
              <a:t>Repos</a:t>
            </a:r>
            <a:endParaRPr lang="en-US" dirty="0"/>
          </a:p>
        </p:txBody>
      </p:sp>
      <p:sp>
        <p:nvSpPr>
          <p:cNvPr id="13" name="Object 12"/>
          <p:cNvSpPr/>
          <p:nvPr/>
        </p:nvSpPr>
        <p:spPr>
          <a:xfrm>
            <a:off x="1809298" y="4578088"/>
            <a:ext cx="2369614" cy="286571"/>
          </a:xfrm>
          <a:prstGeom prst="rect">
            <a:avLst/>
          </a:prstGeom>
          <a:noFill/>
        </p:spPr>
        <p:txBody>
          <a:bodyPr wrap="square" lIns="0" tIns="0" rIns="0" bIns="0" rtlCol="0" anchor="t"/>
          <a:lstStyle/>
          <a:p>
            <a:pPr algn="l">
              <a:lnSpc>
                <a:spcPts val="2258"/>
              </a:lnSpc>
              <a:spcBef>
                <a:spcPts val="716"/>
              </a:spcBef>
              <a:buNone/>
            </a:pPr>
            <a:r>
              <a:rPr lang="en-US" sz="1800" dirty="0">
                <a:solidFill>
                  <a:srgbClr val="E7E6E6"/>
                </a:solidFill>
                <a:latin typeface="Source Sans Pro" pitchFamily="34" charset="0"/>
                <a:ea typeface="Source Sans Pro" pitchFamily="34" charset="-122"/>
                <a:cs typeface="Source Sans Pro" pitchFamily="34" charset="-120"/>
              </a:rPr>
              <a:t>Tests</a:t>
            </a:r>
            <a:endParaRPr lang="en-US" dirty="0"/>
          </a:p>
        </p:txBody>
      </p:sp>
      <p:sp>
        <p:nvSpPr>
          <p:cNvPr id="14" name="Object 13"/>
          <p:cNvSpPr/>
          <p:nvPr/>
        </p:nvSpPr>
        <p:spPr>
          <a:xfrm>
            <a:off x="1809298" y="4957356"/>
            <a:ext cx="2369614" cy="286571"/>
          </a:xfrm>
          <a:prstGeom prst="rect">
            <a:avLst/>
          </a:prstGeom>
          <a:noFill/>
        </p:spPr>
        <p:txBody>
          <a:bodyPr wrap="square" lIns="0" tIns="0" rIns="0" bIns="0" rtlCol="0" anchor="t"/>
          <a:lstStyle/>
          <a:p>
            <a:pPr algn="l">
              <a:lnSpc>
                <a:spcPts val="2258"/>
              </a:lnSpc>
              <a:spcBef>
                <a:spcPts val="716"/>
              </a:spcBef>
              <a:buNone/>
            </a:pPr>
            <a:r>
              <a:rPr lang="en-US" sz="1800" dirty="0">
                <a:solidFill>
                  <a:srgbClr val="E7E6E6"/>
                </a:solidFill>
                <a:latin typeface="Source Sans Pro" pitchFamily="34" charset="0"/>
                <a:ea typeface="Source Sans Pro" pitchFamily="34" charset="-122"/>
                <a:cs typeface="Source Sans Pro" pitchFamily="34" charset="-120"/>
              </a:rPr>
              <a:t>Artifacts</a:t>
            </a:r>
            <a:endParaRPr lang="en-US" dirty="0"/>
          </a:p>
        </p:txBody>
      </p:sp>
      <p:sp>
        <p:nvSpPr>
          <p:cNvPr id="15" name="Object 14"/>
          <p:cNvSpPr/>
          <p:nvPr/>
        </p:nvSpPr>
        <p:spPr>
          <a:xfrm>
            <a:off x="4315961" y="2945703"/>
            <a:ext cx="628493" cy="281512"/>
          </a:xfrm>
          <a:prstGeom prst="rect">
            <a:avLst/>
          </a:prstGeom>
          <a:noFill/>
        </p:spPr>
        <p:txBody>
          <a:bodyPr wrap="square" lIns="0" tIns="0" rIns="0" bIns="0" rtlCol="0" anchor="ctr"/>
          <a:lstStyle/>
          <a:p>
            <a:pPr algn="ctr">
              <a:lnSpc>
                <a:spcPts val="2218"/>
              </a:lnSpc>
              <a:buNone/>
            </a:pPr>
            <a:r>
              <a:rPr lang="en-US" sz="2100" b="1" dirty="0">
                <a:solidFill>
                  <a:srgbClr val="FFFFFF"/>
                </a:solidFill>
                <a:latin typeface="Source Sans Pro" pitchFamily="34" charset="0"/>
                <a:ea typeface="Source Sans Pro" pitchFamily="34" charset="-122"/>
                <a:cs typeface="Source Sans Pro" pitchFamily="34" charset="-120"/>
              </a:rPr>
              <a:t>2</a:t>
            </a:r>
            <a:endParaRPr lang="en-US" dirty="0"/>
          </a:p>
        </p:txBody>
      </p:sp>
      <p:sp>
        <p:nvSpPr>
          <p:cNvPr id="16" name="Object 15"/>
          <p:cNvSpPr/>
          <p:nvPr/>
        </p:nvSpPr>
        <p:spPr>
          <a:xfrm>
            <a:off x="4344529" y="2858214"/>
            <a:ext cx="571357" cy="476131"/>
          </a:xfrm>
          <a:prstGeom prst="rect">
            <a:avLst/>
          </a:prstGeom>
          <a:noFill/>
          <a:ln w="50800">
            <a:solidFill>
              <a:srgbClr val="A5A5A5"/>
            </a:solidFill>
            <a:prstDash val="solid"/>
            <a:miter lim="800000"/>
          </a:ln>
        </p:spPr>
        <p:txBody>
          <a:bodyPr/>
          <a:lstStyle/>
          <a:p>
            <a:endParaRPr lang="en-GB"/>
          </a:p>
        </p:txBody>
      </p:sp>
      <p:sp>
        <p:nvSpPr>
          <p:cNvPr id="17" name="Object 16"/>
          <p:cNvSpPr/>
          <p:nvPr/>
        </p:nvSpPr>
        <p:spPr>
          <a:xfrm>
            <a:off x="5201565" y="2963112"/>
            <a:ext cx="2369614" cy="434321"/>
          </a:xfrm>
          <a:prstGeom prst="rect">
            <a:avLst/>
          </a:prstGeom>
          <a:noFill/>
        </p:spPr>
        <p:txBody>
          <a:bodyPr wrap="square" lIns="0" tIns="0" rIns="0" bIns="0" rtlCol="0" anchor="t"/>
          <a:lstStyle/>
          <a:p>
            <a:pPr algn="l">
              <a:lnSpc>
                <a:spcPts val="3421"/>
              </a:lnSpc>
              <a:buNone/>
            </a:pPr>
            <a:r>
              <a:rPr lang="en-US" sz="3240" b="1" dirty="0">
                <a:solidFill>
                  <a:srgbClr val="FFFFFF"/>
                </a:solidFill>
                <a:latin typeface="Source Sans Pro" pitchFamily="34" charset="0"/>
                <a:ea typeface="Source Sans Pro" pitchFamily="34" charset="-122"/>
                <a:cs typeface="Source Sans Pro" pitchFamily="34" charset="-120"/>
              </a:rPr>
              <a:t>Integrate</a:t>
            </a:r>
            <a:endParaRPr lang="en-US" dirty="0"/>
          </a:p>
        </p:txBody>
      </p:sp>
      <p:sp>
        <p:nvSpPr>
          <p:cNvPr id="18" name="Object 17"/>
          <p:cNvSpPr/>
          <p:nvPr/>
        </p:nvSpPr>
        <p:spPr>
          <a:xfrm>
            <a:off x="5201565" y="3440284"/>
            <a:ext cx="2369614" cy="286571"/>
          </a:xfrm>
          <a:prstGeom prst="rect">
            <a:avLst/>
          </a:prstGeom>
          <a:noFill/>
        </p:spPr>
        <p:txBody>
          <a:bodyPr wrap="square" lIns="0" tIns="0" rIns="0" bIns="0" rtlCol="0" anchor="t"/>
          <a:lstStyle/>
          <a:p>
            <a:pPr algn="l">
              <a:lnSpc>
                <a:spcPts val="2258"/>
              </a:lnSpc>
              <a:spcBef>
                <a:spcPts val="332"/>
              </a:spcBef>
              <a:buNone/>
            </a:pPr>
            <a:r>
              <a:rPr lang="en-US" sz="1800" dirty="0">
                <a:solidFill>
                  <a:srgbClr val="E7E6E6"/>
                </a:solidFill>
                <a:latin typeface="Source Sans Pro" pitchFamily="34" charset="0"/>
                <a:ea typeface="Source Sans Pro" pitchFamily="34" charset="-122"/>
                <a:cs typeface="Source Sans Pro" pitchFamily="34" charset="-120"/>
              </a:rPr>
              <a:t>Build Agents</a:t>
            </a:r>
            <a:endParaRPr lang="en-US" dirty="0"/>
          </a:p>
        </p:txBody>
      </p:sp>
      <p:sp>
        <p:nvSpPr>
          <p:cNvPr id="19" name="Object 18"/>
          <p:cNvSpPr/>
          <p:nvPr/>
        </p:nvSpPr>
        <p:spPr>
          <a:xfrm>
            <a:off x="5201565" y="3819552"/>
            <a:ext cx="2369614" cy="286571"/>
          </a:xfrm>
          <a:prstGeom prst="rect">
            <a:avLst/>
          </a:prstGeom>
          <a:noFill/>
        </p:spPr>
        <p:txBody>
          <a:bodyPr wrap="square" lIns="0" tIns="0" rIns="0" bIns="0" rtlCol="0" anchor="t"/>
          <a:lstStyle/>
          <a:p>
            <a:pPr algn="l">
              <a:lnSpc>
                <a:spcPts val="2258"/>
              </a:lnSpc>
              <a:spcBef>
                <a:spcPts val="716"/>
              </a:spcBef>
              <a:buNone/>
            </a:pPr>
            <a:r>
              <a:rPr lang="en-US" sz="1800" dirty="0">
                <a:solidFill>
                  <a:srgbClr val="E7E6E6"/>
                </a:solidFill>
                <a:latin typeface="Source Sans Pro" pitchFamily="34" charset="0"/>
                <a:ea typeface="Source Sans Pro" pitchFamily="34" charset="-122"/>
                <a:cs typeface="Source Sans Pro" pitchFamily="34" charset="-120"/>
              </a:rPr>
              <a:t>Azure Services</a:t>
            </a:r>
            <a:endParaRPr lang="en-US" dirty="0"/>
          </a:p>
        </p:txBody>
      </p:sp>
      <p:sp>
        <p:nvSpPr>
          <p:cNvPr id="20" name="Object 19"/>
          <p:cNvSpPr/>
          <p:nvPr/>
        </p:nvSpPr>
        <p:spPr>
          <a:xfrm>
            <a:off x="5201565" y="4198821"/>
            <a:ext cx="2369614" cy="379268"/>
          </a:xfrm>
          <a:prstGeom prst="rect">
            <a:avLst/>
          </a:prstGeom>
          <a:noFill/>
        </p:spPr>
        <p:txBody>
          <a:bodyPr wrap="square" lIns="0" tIns="0" rIns="0" bIns="0" rtlCol="0" anchor="t"/>
          <a:lstStyle/>
          <a:p>
            <a:pPr algn="l">
              <a:lnSpc>
                <a:spcPts val="2258"/>
              </a:lnSpc>
              <a:spcBef>
                <a:spcPts val="716"/>
              </a:spcBef>
              <a:buNone/>
            </a:pPr>
            <a:r>
              <a:rPr lang="en-US" sz="1800" dirty="0">
                <a:solidFill>
                  <a:srgbClr val="E7E6E6"/>
                </a:solidFill>
                <a:latin typeface="Source Sans Pro" pitchFamily="34" charset="0"/>
                <a:ea typeface="Source Sans Pro" pitchFamily="34" charset="-122"/>
                <a:cs typeface="Source Sans Pro" pitchFamily="34" charset="-120"/>
              </a:rPr>
              <a:t>Monitoring and Logging</a:t>
            </a:r>
            <a:endParaRPr lang="en-US" dirty="0"/>
          </a:p>
        </p:txBody>
      </p:sp>
      <p:sp>
        <p:nvSpPr>
          <p:cNvPr id="21" name="Object 20"/>
          <p:cNvSpPr/>
          <p:nvPr/>
        </p:nvSpPr>
        <p:spPr>
          <a:xfrm>
            <a:off x="5201565" y="4597370"/>
            <a:ext cx="2369614" cy="286571"/>
          </a:xfrm>
          <a:prstGeom prst="rect">
            <a:avLst/>
          </a:prstGeom>
          <a:noFill/>
        </p:spPr>
        <p:txBody>
          <a:bodyPr wrap="square" lIns="0" tIns="0" rIns="0" bIns="0" rtlCol="0" anchor="t"/>
          <a:lstStyle/>
          <a:p>
            <a:pPr algn="l">
              <a:lnSpc>
                <a:spcPts val="2258"/>
              </a:lnSpc>
              <a:spcBef>
                <a:spcPts val="716"/>
              </a:spcBef>
              <a:buNone/>
            </a:pPr>
            <a:r>
              <a:rPr lang="en-US" sz="1800" dirty="0">
                <a:solidFill>
                  <a:srgbClr val="E7E6E6"/>
                </a:solidFill>
                <a:latin typeface="Source Sans Pro" pitchFamily="34" charset="0"/>
                <a:ea typeface="Source Sans Pro" pitchFamily="34" charset="-122"/>
                <a:cs typeface="Source Sans Pro" pitchFamily="34" charset="-120"/>
              </a:rPr>
              <a:t>Security</a:t>
            </a:r>
            <a:endParaRPr lang="en-US" dirty="0"/>
          </a:p>
        </p:txBody>
      </p:sp>
    </p:spTree>
    <p:extLst>
      <p:ext uri="{BB962C8B-B14F-4D97-AF65-F5344CB8AC3E}">
        <p14:creationId xmlns:p14="http://schemas.microsoft.com/office/powerpoint/2010/main" val="917076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276FFEE-B0B5-7F82-7DEB-1DE876210CB2}"/>
              </a:ext>
            </a:extLst>
          </p:cNvPr>
          <p:cNvSpPr>
            <a:spLocks noGrp="1"/>
          </p:cNvSpPr>
          <p:nvPr>
            <p:ph type="title"/>
          </p:nvPr>
        </p:nvSpPr>
        <p:spPr>
          <a:xfrm>
            <a:off x="490735" y="210600"/>
            <a:ext cx="3934247" cy="2900246"/>
          </a:xfrm>
        </p:spPr>
        <p:txBody>
          <a:bodyPr anchor="ctr">
            <a:normAutofit fontScale="90000"/>
          </a:bodyPr>
          <a:lstStyle/>
          <a:p>
            <a:r>
              <a:rPr lang="en-GB" sz="4000" dirty="0">
                <a:solidFill>
                  <a:schemeClr val="accent1"/>
                </a:solidFill>
              </a:rPr>
              <a:t>Integration with Azure Services: Azure Functions</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a:extLst>
              <a:ext uri="{FF2B5EF4-FFF2-40B4-BE49-F238E27FC236}">
                <a16:creationId xmlns:a16="http://schemas.microsoft.com/office/drawing/2014/main" id="{5F23FCCC-D5A7-D0A1-9D54-5A13290863CF}"/>
              </a:ext>
            </a:extLst>
          </p:cNvPr>
          <p:cNvSpPr>
            <a:spLocks noGrp="1"/>
          </p:cNvSpPr>
          <p:nvPr>
            <p:ph idx="1"/>
          </p:nvPr>
        </p:nvSpPr>
        <p:spPr>
          <a:xfrm>
            <a:off x="5117586" y="1124998"/>
            <a:ext cx="6143248" cy="4608003"/>
          </a:xfrm>
        </p:spPr>
        <p:txBody>
          <a:bodyPr>
            <a:normAutofit/>
          </a:bodyPr>
          <a:lstStyle/>
          <a:p>
            <a:r>
              <a:rPr lang="en-US" sz="2000"/>
              <a:t>Azure Functions is a serverless computing service</a:t>
            </a:r>
          </a:p>
          <a:p>
            <a:pPr lvl="1"/>
            <a:r>
              <a:rPr lang="en-US" sz="2000"/>
              <a:t>Allows you to run code without managing servers or infrastructure</a:t>
            </a:r>
          </a:p>
          <a:p>
            <a:r>
              <a:rPr lang="en-US" sz="2000"/>
              <a:t>Can be used with Azure DevOps</a:t>
            </a:r>
          </a:p>
          <a:p>
            <a:pPr lvl="1"/>
            <a:r>
              <a:rPr lang="en-US" sz="2000"/>
              <a:t>Create and deploy function apps that respond to events or triggers</a:t>
            </a:r>
            <a:endParaRPr lang="en-GB" sz="2000"/>
          </a:p>
        </p:txBody>
      </p:sp>
      <p:pic>
        <p:nvPicPr>
          <p:cNvPr id="5" name="Picture 4" descr="A yellow lightning bolt and blue lines&#10;&#10;Description automatically generated">
            <a:extLst>
              <a:ext uri="{FF2B5EF4-FFF2-40B4-BE49-F238E27FC236}">
                <a16:creationId xmlns:a16="http://schemas.microsoft.com/office/drawing/2014/main" id="{E222DE7B-E4E1-11DA-3EB8-2A3BACC8666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0393" y="3110846"/>
            <a:ext cx="4876800" cy="3333750"/>
          </a:xfrm>
          <a:prstGeom prst="rect">
            <a:avLst/>
          </a:prstGeom>
        </p:spPr>
      </p:pic>
    </p:spTree>
    <p:extLst>
      <p:ext uri="{BB962C8B-B14F-4D97-AF65-F5344CB8AC3E}">
        <p14:creationId xmlns:p14="http://schemas.microsoft.com/office/powerpoint/2010/main" val="399601747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434AFFB0-DA72-D79B-9E5D-4388B74E8BEA}"/>
              </a:ext>
            </a:extLst>
          </p:cNvPr>
          <p:cNvSpPr>
            <a:spLocks noGrp="1"/>
          </p:cNvSpPr>
          <p:nvPr>
            <p:ph type="title"/>
          </p:nvPr>
        </p:nvSpPr>
        <p:spPr>
          <a:xfrm>
            <a:off x="581192" y="1124999"/>
            <a:ext cx="4206240" cy="2304001"/>
          </a:xfrm>
        </p:spPr>
        <p:txBody>
          <a:bodyPr anchor="ctr">
            <a:normAutofit fontScale="90000"/>
          </a:bodyPr>
          <a:lstStyle/>
          <a:p>
            <a:r>
              <a:rPr lang="en-GB" sz="4000" dirty="0">
                <a:solidFill>
                  <a:schemeClr val="accent1"/>
                </a:solidFill>
              </a:rPr>
              <a:t>Integration with Azure Services: Azure Kubernetes Service (AKS)</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a:extLst>
              <a:ext uri="{FF2B5EF4-FFF2-40B4-BE49-F238E27FC236}">
                <a16:creationId xmlns:a16="http://schemas.microsoft.com/office/drawing/2014/main" id="{39D4A98A-4151-939F-496C-AF0C22597BFD}"/>
              </a:ext>
            </a:extLst>
          </p:cNvPr>
          <p:cNvSpPr>
            <a:spLocks noGrp="1"/>
          </p:cNvSpPr>
          <p:nvPr>
            <p:ph idx="1"/>
          </p:nvPr>
        </p:nvSpPr>
        <p:spPr>
          <a:xfrm>
            <a:off x="5117586" y="1124998"/>
            <a:ext cx="6143248" cy="4608003"/>
          </a:xfrm>
        </p:spPr>
        <p:txBody>
          <a:bodyPr>
            <a:normAutofit/>
          </a:bodyPr>
          <a:lstStyle/>
          <a:p>
            <a:r>
              <a:rPr lang="en-US" sz="2800" dirty="0"/>
              <a:t>Azure Kubernetes Service (AKS) is a managed Kubernetes service</a:t>
            </a:r>
          </a:p>
          <a:p>
            <a:pPr lvl="1"/>
            <a:r>
              <a:rPr lang="en-US" sz="2800" dirty="0"/>
              <a:t>Simplifies deployment and management of containerized applications</a:t>
            </a:r>
          </a:p>
          <a:p>
            <a:r>
              <a:rPr lang="en-US" sz="2800" dirty="0"/>
              <a:t>Azure DevOps can be used with AKS</a:t>
            </a:r>
          </a:p>
          <a:p>
            <a:pPr lvl="1"/>
            <a:r>
              <a:rPr lang="en-US" sz="2800" dirty="0"/>
              <a:t>Create and deploy container images, Helm charts, and Kubernetes manifests</a:t>
            </a:r>
            <a:endParaRPr lang="en-GB" sz="2800" dirty="0"/>
          </a:p>
        </p:txBody>
      </p:sp>
      <p:pic>
        <p:nvPicPr>
          <p:cNvPr id="5" name="Picture 4">
            <a:extLst>
              <a:ext uri="{FF2B5EF4-FFF2-40B4-BE49-F238E27FC236}">
                <a16:creationId xmlns:a16="http://schemas.microsoft.com/office/drawing/2014/main" id="{B7A3B318-B83F-66B2-6E5A-FDA32000892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40840" y="4001802"/>
            <a:ext cx="2142633" cy="2079861"/>
          </a:xfrm>
          <a:prstGeom prst="rect">
            <a:avLst/>
          </a:prstGeom>
        </p:spPr>
      </p:pic>
    </p:spTree>
    <p:extLst>
      <p:ext uri="{BB962C8B-B14F-4D97-AF65-F5344CB8AC3E}">
        <p14:creationId xmlns:p14="http://schemas.microsoft.com/office/powerpoint/2010/main" val="280592381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721FDBD-99E5-3FD0-1ED3-96D259B990E3}"/>
              </a:ext>
            </a:extLst>
          </p:cNvPr>
          <p:cNvSpPr>
            <a:spLocks noGrp="1"/>
          </p:cNvSpPr>
          <p:nvPr>
            <p:ph type="title"/>
          </p:nvPr>
        </p:nvSpPr>
        <p:spPr>
          <a:xfrm>
            <a:off x="531132" y="804489"/>
            <a:ext cx="4206240" cy="2937226"/>
          </a:xfrm>
        </p:spPr>
        <p:txBody>
          <a:bodyPr anchor="ctr">
            <a:normAutofit/>
          </a:bodyPr>
          <a:lstStyle/>
          <a:p>
            <a:r>
              <a:rPr lang="en-GB" sz="4000" dirty="0">
                <a:solidFill>
                  <a:schemeClr val="accent1"/>
                </a:solidFill>
              </a:rPr>
              <a:t>Integration with Azure Services: Azure SQL Database</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a:extLst>
              <a:ext uri="{FF2B5EF4-FFF2-40B4-BE49-F238E27FC236}">
                <a16:creationId xmlns:a16="http://schemas.microsoft.com/office/drawing/2014/main" id="{C25640AC-52B7-5C6D-B52A-C30851414DEA}"/>
              </a:ext>
            </a:extLst>
          </p:cNvPr>
          <p:cNvSpPr>
            <a:spLocks noGrp="1"/>
          </p:cNvSpPr>
          <p:nvPr>
            <p:ph idx="1"/>
          </p:nvPr>
        </p:nvSpPr>
        <p:spPr>
          <a:xfrm>
            <a:off x="5117586" y="1124998"/>
            <a:ext cx="6694200" cy="4608003"/>
          </a:xfrm>
        </p:spPr>
        <p:txBody>
          <a:bodyPr>
            <a:normAutofit/>
          </a:bodyPr>
          <a:lstStyle/>
          <a:p>
            <a:r>
              <a:rPr lang="en-US" sz="2800" dirty="0"/>
              <a:t>Azure SQL Database</a:t>
            </a:r>
          </a:p>
          <a:p>
            <a:pPr lvl="1"/>
            <a:r>
              <a:rPr lang="en-US" sz="2800" dirty="0"/>
              <a:t>Relational database service</a:t>
            </a:r>
          </a:p>
          <a:p>
            <a:pPr lvl="1"/>
            <a:r>
              <a:rPr lang="en-US" sz="2800" dirty="0"/>
              <a:t>Provides high availability, performance, and security</a:t>
            </a:r>
          </a:p>
          <a:p>
            <a:r>
              <a:rPr lang="en-US" sz="2800" dirty="0"/>
              <a:t>Azure DevOps</a:t>
            </a:r>
          </a:p>
          <a:p>
            <a:pPr lvl="1"/>
            <a:r>
              <a:rPr lang="en-US" sz="2800" dirty="0"/>
              <a:t>Can be used to create and deploy database schemas, scripts, and migrations</a:t>
            </a:r>
            <a:endParaRPr lang="en-GB" sz="2800" dirty="0"/>
          </a:p>
        </p:txBody>
      </p:sp>
      <p:pic>
        <p:nvPicPr>
          <p:cNvPr id="5" name="Picture 4">
            <a:extLst>
              <a:ext uri="{FF2B5EF4-FFF2-40B4-BE49-F238E27FC236}">
                <a16:creationId xmlns:a16="http://schemas.microsoft.com/office/drawing/2014/main" id="{C7CE0444-D499-BD77-8378-861A5F20E84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4379" y="3608111"/>
            <a:ext cx="2727489" cy="2861570"/>
          </a:xfrm>
          <a:prstGeom prst="rect">
            <a:avLst/>
          </a:prstGeom>
        </p:spPr>
      </p:pic>
      <p:sp>
        <p:nvSpPr>
          <p:cNvPr id="6" name="TextBox 5">
            <a:extLst>
              <a:ext uri="{FF2B5EF4-FFF2-40B4-BE49-F238E27FC236}">
                <a16:creationId xmlns:a16="http://schemas.microsoft.com/office/drawing/2014/main" id="{72FEC158-ECE3-638F-0438-759E9ACF16D3}"/>
              </a:ext>
            </a:extLst>
          </p:cNvPr>
          <p:cNvSpPr txBox="1"/>
          <p:nvPr/>
        </p:nvSpPr>
        <p:spPr>
          <a:xfrm>
            <a:off x="1024379" y="7167200"/>
            <a:ext cx="2727489" cy="369332"/>
          </a:xfrm>
          <a:prstGeom prst="rect">
            <a:avLst/>
          </a:prstGeom>
          <a:noFill/>
        </p:spPr>
        <p:txBody>
          <a:bodyPr wrap="square" rtlCol="0">
            <a:spAutoFit/>
          </a:bodyPr>
          <a:lstStyle/>
          <a:p>
            <a:r>
              <a:rPr lang="en-GB" sz="900">
                <a:hlinkClick r:id="rId4" tooltip="http://www.mikefal.net/2016/05/11/azure-sql-databases-and-powershell-database-restores/"/>
              </a:rPr>
              <a:t>This Photo</a:t>
            </a:r>
            <a:r>
              <a:rPr lang="en-GB" sz="900"/>
              <a:t> by Unknown Author is licensed under </a:t>
            </a:r>
            <a:r>
              <a:rPr lang="en-GB" sz="900">
                <a:hlinkClick r:id="rId5" tooltip="https://creativecommons.org/licenses/by-nc/3.0/"/>
              </a:rPr>
              <a:t>CC BY-NC</a:t>
            </a:r>
            <a:endParaRPr lang="en-GB" sz="900"/>
          </a:p>
        </p:txBody>
      </p:sp>
    </p:spTree>
    <p:extLst>
      <p:ext uri="{BB962C8B-B14F-4D97-AF65-F5344CB8AC3E}">
        <p14:creationId xmlns:p14="http://schemas.microsoft.com/office/powerpoint/2010/main" val="206464112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l="7333" t="2000" r="7333" b="2000"/>
          <a:stretch/>
        </p:blipFill>
        <p:spPr>
          <a:xfrm>
            <a:off x="0" y="0"/>
            <a:ext cx="6094476" cy="6856286"/>
          </a:xfrm>
          <a:prstGeom prst="rect">
            <a:avLst/>
          </a:prstGeom>
        </p:spPr>
      </p:pic>
      <p:pic>
        <p:nvPicPr>
          <p:cNvPr id="3" name="Object 2" descr="preencoded.png"/>
          <p:cNvPicPr>
            <a:picLocks noChangeAspect="1"/>
          </p:cNvPicPr>
          <p:nvPr/>
        </p:nvPicPr>
        <p:blipFill>
          <a:blip r:embed="rId4"/>
          <a:stretch>
            <a:fillRect/>
          </a:stretch>
        </p:blipFill>
        <p:spPr>
          <a:xfrm>
            <a:off x="-190452" y="-190452"/>
            <a:ext cx="1809298" cy="599925"/>
          </a:xfrm>
          <a:prstGeom prst="rect">
            <a:avLst/>
          </a:prstGeom>
        </p:spPr>
      </p:pic>
      <p:sp>
        <p:nvSpPr>
          <p:cNvPr id="4" name="Object 3"/>
          <p:cNvSpPr/>
          <p:nvPr/>
        </p:nvSpPr>
        <p:spPr>
          <a:xfrm>
            <a:off x="6745062" y="1622721"/>
            <a:ext cx="5446938" cy="703781"/>
          </a:xfrm>
          <a:prstGeom prst="rect">
            <a:avLst/>
          </a:prstGeom>
          <a:noFill/>
        </p:spPr>
        <p:txBody>
          <a:bodyPr wrap="square" lIns="0" tIns="0" rIns="0" bIns="0" rtlCol="0" anchor="t"/>
          <a:lstStyle/>
          <a:p>
            <a:pPr algn="l">
              <a:lnSpc>
                <a:spcPts val="5544"/>
              </a:lnSpc>
              <a:buNone/>
            </a:pPr>
            <a:r>
              <a:rPr lang="en-US" sz="5250" b="1" dirty="0">
                <a:solidFill>
                  <a:srgbClr val="FFFFFF"/>
                </a:solidFill>
                <a:latin typeface="Source Sans Pro" pitchFamily="34" charset="0"/>
                <a:ea typeface="Source Sans Pro" pitchFamily="34" charset="-122"/>
                <a:cs typeface="Source Sans Pro" pitchFamily="34" charset="-120"/>
              </a:rPr>
              <a:t>Let’s go to </a:t>
            </a:r>
            <a:r>
              <a:rPr lang="en-US" sz="5400" dirty="0" err="1">
                <a:solidFill>
                  <a:srgbClr val="FFFFFF"/>
                </a:solidFill>
                <a:latin typeface="Source Sans Pro" pitchFamily="34" charset="0"/>
                <a:ea typeface="Source Sans Pro" pitchFamily="34" charset="-122"/>
                <a:cs typeface="Source Sans Pro" pitchFamily="34" charset="-120"/>
              </a:rPr>
              <a:t>Démouville</a:t>
            </a:r>
            <a:r>
              <a:rPr lang="en-US" sz="5250" b="1" dirty="0">
                <a:solidFill>
                  <a:srgbClr val="FFFFFF"/>
                </a:solidFill>
                <a:latin typeface="Source Sans Pro" pitchFamily="34" charset="0"/>
                <a:ea typeface="Source Sans Pro" pitchFamily="34" charset="-122"/>
                <a:cs typeface="Source Sans Pro" pitchFamily="34" charset="-120"/>
              </a:rPr>
              <a:t> !</a:t>
            </a:r>
            <a:endParaRPr lang="en-US" sz="5400" dirty="0"/>
          </a:p>
        </p:txBody>
      </p:sp>
      <p:sp>
        <p:nvSpPr>
          <p:cNvPr id="5" name="Object 4"/>
          <p:cNvSpPr/>
          <p:nvPr/>
        </p:nvSpPr>
        <p:spPr>
          <a:xfrm>
            <a:off x="6665833" y="3295302"/>
            <a:ext cx="5446938" cy="262616"/>
          </a:xfrm>
          <a:prstGeom prst="rect">
            <a:avLst/>
          </a:prstGeom>
          <a:noFill/>
        </p:spPr>
        <p:txBody>
          <a:bodyPr wrap="square" lIns="0" tIns="0" rIns="0" bIns="0" rtlCol="0" anchor="t"/>
          <a:lstStyle/>
          <a:p>
            <a:pPr algn="l">
              <a:lnSpc>
                <a:spcPts val="2069"/>
              </a:lnSpc>
              <a:buNone/>
            </a:pPr>
            <a:r>
              <a:rPr lang="en-US" sz="1650" dirty="0">
                <a:solidFill>
                  <a:srgbClr val="FFFFFF"/>
                </a:solidFill>
                <a:latin typeface="Source Sans Pro" pitchFamily="34" charset="0"/>
                <a:ea typeface="Source Sans Pro" pitchFamily="34" charset="-122"/>
                <a:cs typeface="Source Sans Pro" pitchFamily="34" charset="-120"/>
              </a:rPr>
              <a:t>9 Rue de la Plaine, 14840 Démouville, France</a:t>
            </a:r>
            <a:endParaRPr lang="en-US" dirty="0"/>
          </a:p>
        </p:txBody>
      </p:sp>
      <p:pic>
        <p:nvPicPr>
          <p:cNvPr id="6" name="Picture 5">
            <a:extLst>
              <a:ext uri="{FF2B5EF4-FFF2-40B4-BE49-F238E27FC236}">
                <a16:creationId xmlns:a16="http://schemas.microsoft.com/office/drawing/2014/main" id="{F3BF831C-F102-54EC-D18D-EA51F850CB9D}"/>
              </a:ext>
            </a:extLst>
          </p:cNvPr>
          <p:cNvPicPr>
            <a:picLocks noChangeAspect="1"/>
          </p:cNvPicPr>
          <p:nvPr/>
        </p:nvPicPr>
        <p:blipFill>
          <a:blip r:embed="rId5"/>
          <a:stretch>
            <a:fillRect/>
          </a:stretch>
        </p:blipFill>
        <p:spPr>
          <a:xfrm>
            <a:off x="6665832" y="3990266"/>
            <a:ext cx="3421443" cy="2280962"/>
          </a:xfrm>
          <a:prstGeom prst="rect">
            <a:avLst/>
          </a:prstGeom>
        </p:spPr>
      </p:pic>
    </p:spTree>
    <p:extLst>
      <p:ext uri="{BB962C8B-B14F-4D97-AF65-F5344CB8AC3E}">
        <p14:creationId xmlns:p14="http://schemas.microsoft.com/office/powerpoint/2010/main" val="205241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3"/>
          <a:stretch>
            <a:fillRect/>
          </a:stretch>
        </p:blipFill>
        <p:spPr>
          <a:xfrm>
            <a:off x="3510" y="487"/>
            <a:ext cx="12184980" cy="6857027"/>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49258-D4FB-7600-F97E-9C8F52BB2CBC}"/>
              </a:ext>
            </a:extLst>
          </p:cNvPr>
          <p:cNvSpPr>
            <a:spLocks noGrp="1"/>
          </p:cNvSpPr>
          <p:nvPr>
            <p:ph type="title"/>
          </p:nvPr>
        </p:nvSpPr>
        <p:spPr>
          <a:xfrm>
            <a:off x="838200" y="1174819"/>
            <a:ext cx="4375151" cy="2858363"/>
          </a:xfrm>
        </p:spPr>
        <p:txBody>
          <a:bodyPr vert="horz" lIns="91440" tIns="45720" rIns="91440" bIns="45720" rtlCol="0" anchor="b">
            <a:normAutofit/>
          </a:bodyPr>
          <a:lstStyle/>
          <a:p>
            <a:r>
              <a:rPr lang="en-US" sz="7200">
                <a:solidFill>
                  <a:schemeClr val="bg1"/>
                </a:solidFill>
              </a:rPr>
              <a:t>Expand Your Mind</a:t>
            </a:r>
          </a:p>
        </p:txBody>
      </p:sp>
      <p:pic>
        <p:nvPicPr>
          <p:cNvPr id="4" name="Content Placeholder 3" descr="Paper head with rainbow gears">
            <a:extLst>
              <a:ext uri="{FF2B5EF4-FFF2-40B4-BE49-F238E27FC236}">
                <a16:creationId xmlns:a16="http://schemas.microsoft.com/office/drawing/2014/main" id="{F780A280-9E25-3D91-26A5-A2CE7BD7CDD0}"/>
              </a:ext>
            </a:extLst>
          </p:cNvPr>
          <p:cNvPicPr>
            <a:picLocks noGrp="1" noChangeAspect="1"/>
          </p:cNvPicPr>
          <p:nvPr>
            <p:ph idx="1"/>
          </p:nvPr>
        </p:nvPicPr>
        <p:blipFill rotWithShape="1">
          <a:blip r:embed="rId2"/>
          <a:srcRect r="1" b="29679"/>
          <a:stretch/>
        </p:blipFill>
        <p:spPr>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
        <p:nvSpPr>
          <p:cNvPr id="32" name="Freeform: Shape 31">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9747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of a purple flower with 2020 on dice next to it">
            <a:extLst>
              <a:ext uri="{FF2B5EF4-FFF2-40B4-BE49-F238E27FC236}">
                <a16:creationId xmlns:a16="http://schemas.microsoft.com/office/drawing/2014/main" id="{9ECD9CDD-654E-43F2-8AB7-0213B5D60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itle 1">
            <a:extLst>
              <a:ext uri="{FF2B5EF4-FFF2-40B4-BE49-F238E27FC236}">
                <a16:creationId xmlns:a16="http://schemas.microsoft.com/office/drawing/2014/main" id="{25CD645F-4938-4804-9391-4AB6FE31B55E}"/>
              </a:ext>
            </a:extLst>
          </p:cNvPr>
          <p:cNvSpPr>
            <a:spLocks noGrp="1"/>
          </p:cNvSpPr>
          <p:nvPr>
            <p:ph type="title"/>
          </p:nvPr>
        </p:nvSpPr>
        <p:spPr/>
        <p:txBody>
          <a:bodyPr/>
          <a:lstStyle/>
          <a:p>
            <a:r>
              <a:rPr lang="en-US" dirty="0">
                <a:solidFill>
                  <a:schemeClr val="bg1"/>
                </a:solidFill>
                <a:cs typeface="Calibri Light"/>
              </a:rPr>
              <a:t>What Is The Problem ?</a:t>
            </a:r>
            <a:endParaRPr lang="en-US" dirty="0">
              <a:solidFill>
                <a:schemeClr val="bg1"/>
              </a:solidFill>
            </a:endParaRPr>
          </a:p>
        </p:txBody>
      </p:sp>
      <p:sp>
        <p:nvSpPr>
          <p:cNvPr id="6" name="TextBox 5">
            <a:extLst>
              <a:ext uri="{FF2B5EF4-FFF2-40B4-BE49-F238E27FC236}">
                <a16:creationId xmlns:a16="http://schemas.microsoft.com/office/drawing/2014/main" id="{83EEA383-E433-46F2-AB6E-1222FD2916CD}"/>
              </a:ext>
            </a:extLst>
          </p:cNvPr>
          <p:cNvSpPr txBox="1"/>
          <p:nvPr/>
        </p:nvSpPr>
        <p:spPr>
          <a:xfrm>
            <a:off x="8305800" y="6488668"/>
            <a:ext cx="6096000" cy="369332"/>
          </a:xfrm>
          <a:prstGeom prst="rect">
            <a:avLst/>
          </a:prstGeom>
          <a:noFill/>
        </p:spPr>
        <p:txBody>
          <a:bodyPr wrap="square">
            <a:spAutoFit/>
          </a:bodyPr>
          <a:lstStyle/>
          <a:p>
            <a:r>
              <a:rPr lang="en-US" dirty="0"/>
              <a:t>Photo by </a:t>
            </a:r>
            <a:r>
              <a:rPr lang="en-US" dirty="0">
                <a:hlinkClick r:id="rId3"/>
              </a:rPr>
              <a:t>Andrey </a:t>
            </a:r>
            <a:r>
              <a:rPr lang="en-US" dirty="0" err="1">
                <a:hlinkClick r:id="rId3"/>
              </a:rPr>
              <a:t>Metelev</a:t>
            </a:r>
            <a:r>
              <a:rPr lang="en-US" dirty="0"/>
              <a:t> on </a:t>
            </a:r>
            <a:r>
              <a:rPr lang="en-US" dirty="0" err="1">
                <a:hlinkClick r:id="rId4"/>
              </a:rPr>
              <a:t>Unsplash</a:t>
            </a:r>
            <a:endParaRPr lang="en-GB" dirty="0"/>
          </a:p>
        </p:txBody>
      </p:sp>
    </p:spTree>
    <p:extLst>
      <p:ext uri="{BB962C8B-B14F-4D97-AF65-F5344CB8AC3E}">
        <p14:creationId xmlns:p14="http://schemas.microsoft.com/office/powerpoint/2010/main" val="1758859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of a purple flower with 2020 on dice next to it">
            <a:extLst>
              <a:ext uri="{FF2B5EF4-FFF2-40B4-BE49-F238E27FC236}">
                <a16:creationId xmlns:a16="http://schemas.microsoft.com/office/drawing/2014/main" id="{9ECD9CDD-654E-43F2-8AB7-0213B5D605B5}"/>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itle 1">
            <a:extLst>
              <a:ext uri="{FF2B5EF4-FFF2-40B4-BE49-F238E27FC236}">
                <a16:creationId xmlns:a16="http://schemas.microsoft.com/office/drawing/2014/main" id="{25CD645F-4938-4804-9391-4AB6FE31B55E}"/>
              </a:ext>
            </a:extLst>
          </p:cNvPr>
          <p:cNvSpPr>
            <a:spLocks noGrp="1"/>
          </p:cNvSpPr>
          <p:nvPr>
            <p:ph type="title"/>
          </p:nvPr>
        </p:nvSpPr>
        <p:spPr/>
        <p:txBody>
          <a:bodyPr/>
          <a:lstStyle/>
          <a:p>
            <a:r>
              <a:rPr lang="en-US" u="sng" dirty="0">
                <a:cs typeface="Calibri Light"/>
              </a:rPr>
              <a:t>What Is The Problem ?</a:t>
            </a:r>
            <a:endParaRPr lang="en-US" u="sng" dirty="0"/>
          </a:p>
        </p:txBody>
      </p:sp>
      <p:sp>
        <p:nvSpPr>
          <p:cNvPr id="5" name="TextBox 4">
            <a:extLst>
              <a:ext uri="{FF2B5EF4-FFF2-40B4-BE49-F238E27FC236}">
                <a16:creationId xmlns:a16="http://schemas.microsoft.com/office/drawing/2014/main" id="{3FCF16E9-0E32-44CF-9F98-1F118907B469}"/>
              </a:ext>
            </a:extLst>
          </p:cNvPr>
          <p:cNvSpPr txBox="1"/>
          <p:nvPr/>
        </p:nvSpPr>
        <p:spPr>
          <a:xfrm>
            <a:off x="784860" y="2013228"/>
            <a:ext cx="10622280"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Automate a solution to make it easy for the Operational Team to control permissions to the Azure SQL Database and Azure SQL Managed Instance estate</a:t>
            </a:r>
            <a:endParaRPr lang="en-US" sz="4000" dirty="0"/>
          </a:p>
          <a:p>
            <a:pPr algn="l"/>
            <a:endParaRPr lang="en-US" dirty="0">
              <a:cs typeface="Calibri"/>
            </a:endParaRPr>
          </a:p>
        </p:txBody>
      </p:sp>
      <p:sp>
        <p:nvSpPr>
          <p:cNvPr id="6" name="TextBox 5">
            <a:extLst>
              <a:ext uri="{FF2B5EF4-FFF2-40B4-BE49-F238E27FC236}">
                <a16:creationId xmlns:a16="http://schemas.microsoft.com/office/drawing/2014/main" id="{83EEA383-E433-46F2-AB6E-1222FD2916CD}"/>
              </a:ext>
            </a:extLst>
          </p:cNvPr>
          <p:cNvSpPr txBox="1"/>
          <p:nvPr/>
        </p:nvSpPr>
        <p:spPr>
          <a:xfrm>
            <a:off x="8469426" y="6488668"/>
            <a:ext cx="6096000" cy="369332"/>
          </a:xfrm>
          <a:prstGeom prst="rect">
            <a:avLst/>
          </a:prstGeom>
          <a:noFill/>
        </p:spPr>
        <p:txBody>
          <a:bodyPr wrap="square">
            <a:spAutoFit/>
          </a:bodyPr>
          <a:lstStyle/>
          <a:p>
            <a:r>
              <a:rPr lang="en-US" dirty="0"/>
              <a:t>Photo by </a:t>
            </a:r>
            <a:r>
              <a:rPr lang="en-US" dirty="0">
                <a:hlinkClick r:id="rId3"/>
              </a:rPr>
              <a:t>Andrey </a:t>
            </a:r>
            <a:r>
              <a:rPr lang="en-US" dirty="0" err="1">
                <a:hlinkClick r:id="rId3"/>
              </a:rPr>
              <a:t>Metelev</a:t>
            </a:r>
            <a:r>
              <a:rPr lang="en-US" dirty="0"/>
              <a:t> on </a:t>
            </a:r>
            <a:r>
              <a:rPr lang="en-US" dirty="0" err="1">
                <a:hlinkClick r:id="rId4"/>
              </a:rPr>
              <a:t>Unsplash</a:t>
            </a:r>
            <a:endParaRPr lang="en-GB" dirty="0"/>
          </a:p>
        </p:txBody>
      </p:sp>
    </p:spTree>
    <p:extLst>
      <p:ext uri="{BB962C8B-B14F-4D97-AF65-F5344CB8AC3E}">
        <p14:creationId xmlns:p14="http://schemas.microsoft.com/office/powerpoint/2010/main" val="274864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con&#10;">
            <a:extLst>
              <a:ext uri="{FF2B5EF4-FFF2-40B4-BE49-F238E27FC236}">
                <a16:creationId xmlns:a16="http://schemas.microsoft.com/office/drawing/2014/main" id="{82FBEBB3-CA46-4FA7-9B4C-AECA210FAD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343C95D-F3C2-4DDE-98DC-E9EFC26D2AEF}"/>
              </a:ext>
            </a:extLst>
          </p:cNvPr>
          <p:cNvSpPr>
            <a:spLocks noGrp="1"/>
          </p:cNvSpPr>
          <p:nvPr>
            <p:ph type="title"/>
          </p:nvPr>
        </p:nvSpPr>
        <p:spPr/>
        <p:txBody>
          <a:bodyPr/>
          <a:lstStyle/>
          <a:p>
            <a:r>
              <a:rPr lang="en-US" dirty="0">
                <a:ea typeface="+mj-lt"/>
                <a:cs typeface="+mj-lt"/>
              </a:rPr>
              <a:t>Also</a:t>
            </a:r>
            <a:endParaRPr lang="en-US" dirty="0"/>
          </a:p>
        </p:txBody>
      </p:sp>
      <p:sp>
        <p:nvSpPr>
          <p:cNvPr id="3" name="Content Placeholder 2">
            <a:extLst>
              <a:ext uri="{FF2B5EF4-FFF2-40B4-BE49-F238E27FC236}">
                <a16:creationId xmlns:a16="http://schemas.microsoft.com/office/drawing/2014/main" id="{48714DF1-FAED-4897-BFE8-BE954920111F}"/>
              </a:ext>
            </a:extLst>
          </p:cNvPr>
          <p:cNvSpPr>
            <a:spLocks noGrp="1"/>
          </p:cNvSpPr>
          <p:nvPr>
            <p:ph idx="1"/>
          </p:nvPr>
        </p:nvSpPr>
        <p:spPr>
          <a:xfrm>
            <a:off x="838200" y="5551990"/>
            <a:ext cx="10515600" cy="624973"/>
          </a:xfrm>
        </p:spPr>
        <p:txBody>
          <a:bodyPr vert="horz" lIns="91440" tIns="45720" rIns="91440" bIns="45720" rtlCol="0" anchor="t">
            <a:normAutofit fontScale="85000" lnSpcReduction="20000"/>
          </a:bodyPr>
          <a:lstStyle/>
          <a:p>
            <a:pPr marL="0" indent="0" algn="ctr">
              <a:buNone/>
            </a:pPr>
            <a:r>
              <a:rPr lang="en-US" sz="5800" dirty="0">
                <a:ea typeface="+mn-lt"/>
                <a:cs typeface="+mn-lt"/>
              </a:rPr>
              <a:t>“We’d Really like to use Excel”</a:t>
            </a:r>
            <a:endParaRPr lang="en-US" sz="5800" dirty="0">
              <a:cs typeface="Calibri"/>
            </a:endParaRPr>
          </a:p>
          <a:p>
            <a:endParaRPr lang="en-US" dirty="0">
              <a:cs typeface="Calibri"/>
            </a:endParaRPr>
          </a:p>
        </p:txBody>
      </p:sp>
    </p:spTree>
    <p:extLst>
      <p:ext uri="{BB962C8B-B14F-4D97-AF65-F5344CB8AC3E}">
        <p14:creationId xmlns:p14="http://schemas.microsoft.com/office/powerpoint/2010/main" val="227281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139A-BAF7-493C-9572-F14818D8BC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pic>
        <p:nvPicPr>
          <p:cNvPr id="5" name="Picture 4">
            <a:extLst>
              <a:ext uri="{FF2B5EF4-FFF2-40B4-BE49-F238E27FC236}">
                <a16:creationId xmlns:a16="http://schemas.microsoft.com/office/drawing/2014/main" id="{D53A7F91-1139-4FC9-A355-E96AE01DCB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
            <a:ext cx="5387340" cy="6857549"/>
          </a:xfrm>
          <a:prstGeom prst="rect">
            <a:avLst/>
          </a:prstGeom>
        </p:spPr>
      </p:pic>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87340" y="0"/>
            <a:ext cx="8253545" cy="6858000"/>
          </a:xfrm>
          <a:prstGeom prst="rect">
            <a:avLst/>
          </a:prstGeom>
        </p:spPr>
      </p:pic>
    </p:spTree>
    <p:extLst>
      <p:ext uri="{BB962C8B-B14F-4D97-AF65-F5344CB8AC3E}">
        <p14:creationId xmlns:p14="http://schemas.microsoft.com/office/powerpoint/2010/main" val="203303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 name="Content Placeholder 7" descr="A large group of people&#10;&#10;Description automatically generated with medium confidence">
            <a:extLst>
              <a:ext uri="{FF2B5EF4-FFF2-40B4-BE49-F238E27FC236}">
                <a16:creationId xmlns:a16="http://schemas.microsoft.com/office/drawing/2014/main" id="{89FB0F74-E802-41FC-A0FC-C825F8B381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5391"/>
          <a:stretch/>
        </p:blipFill>
        <p:spPr>
          <a:xfrm>
            <a:off x="20" y="10"/>
            <a:ext cx="12188932" cy="6857990"/>
          </a:xfrm>
          <a:prstGeom prst="rect">
            <a:avLst/>
          </a:prstGeom>
        </p:spPr>
      </p:pic>
      <p:sp>
        <p:nvSpPr>
          <p:cNvPr id="23" name="Freeform: Shape 12">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68483E-69E1-445C-8500-647405B9AB68}"/>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altLang="en-US" sz="3600" dirty="0"/>
              <a:t>Why Automation?</a:t>
            </a:r>
            <a:endParaRPr lang="en-US" sz="3600" dirty="0"/>
          </a:p>
        </p:txBody>
      </p:sp>
      <p:sp>
        <p:nvSpPr>
          <p:cNvPr id="6" name="TextBox 5">
            <a:extLst>
              <a:ext uri="{FF2B5EF4-FFF2-40B4-BE49-F238E27FC236}">
                <a16:creationId xmlns:a16="http://schemas.microsoft.com/office/drawing/2014/main" id="{A36C713C-4A32-4DEA-A4C4-6456F9F163CB}"/>
              </a:ext>
            </a:extLst>
          </p:cNvPr>
          <p:cNvSpPr txBox="1"/>
          <p:nvPr/>
        </p:nvSpPr>
        <p:spPr>
          <a:xfrm>
            <a:off x="49494" y="6448124"/>
            <a:ext cx="2312706" cy="28364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Photo by </a:t>
            </a:r>
            <a:r>
              <a:rPr kumimoji="0" lang="en-US" sz="1100" b="0" i="0" u="none" strike="noStrike" kern="1200" cap="none" spc="0" normalizeH="0" baseline="0" noProof="0" dirty="0" err="1">
                <a:ln>
                  <a:noFill/>
                </a:ln>
                <a:solidFill>
                  <a:prstClr val="white"/>
                </a:solidFill>
                <a:effectLst/>
                <a:uLnTx/>
                <a:uFillTx/>
                <a:latin typeface="Calibri" panose="020F0502020204030204"/>
                <a:ea typeface="+mn-ea"/>
                <a:cs typeface="+mn-cs"/>
                <a:hlinkClick r:id="rId3"/>
              </a:rPr>
              <a:t>davide</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hlinkClick r:id="rId3"/>
              </a:rPr>
              <a:t> </a:t>
            </a:r>
            <a:r>
              <a:rPr kumimoji="0" lang="en-US" sz="1100" b="0" i="0" u="none" strike="noStrike" kern="1200" cap="none" spc="0" normalizeH="0" baseline="0" noProof="0" dirty="0" err="1">
                <a:ln>
                  <a:noFill/>
                </a:ln>
                <a:solidFill>
                  <a:prstClr val="white"/>
                </a:solidFill>
                <a:effectLst/>
                <a:uLnTx/>
                <a:uFillTx/>
                <a:latin typeface="Calibri" panose="020F0502020204030204"/>
                <a:ea typeface="+mn-ea"/>
                <a:cs typeface="+mn-cs"/>
                <a:hlinkClick r:id="rId3"/>
              </a:rPr>
              <a:t>ragusa</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 on </a:t>
            </a:r>
            <a:r>
              <a:rPr kumimoji="0" lang="en-US" sz="1100" b="0" i="0" u="none" strike="noStrike" kern="1200" cap="none" spc="0" normalizeH="0" baseline="0" noProof="0" dirty="0" err="1">
                <a:ln>
                  <a:noFill/>
                </a:ln>
                <a:solidFill>
                  <a:prstClr val="white"/>
                </a:solidFill>
                <a:effectLst/>
                <a:uLnTx/>
                <a:uFillTx/>
                <a:latin typeface="Calibri" panose="020F0502020204030204"/>
                <a:ea typeface="+mn-ea"/>
                <a:cs typeface="+mn-cs"/>
                <a:hlinkClick r:id="rId4"/>
              </a:rPr>
              <a:t>Unsplash</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23004676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52000" y="-1"/>
            <a:ext cx="47167800" cy="39192464"/>
          </a:xfrm>
          <a:prstGeom prst="rect">
            <a:avLst/>
          </a:prstGeom>
        </p:spPr>
      </p:pic>
      <p:sp>
        <p:nvSpPr>
          <p:cNvPr id="2" name="Title 1">
            <a:extLst>
              <a:ext uri="{FF2B5EF4-FFF2-40B4-BE49-F238E27FC236}">
                <a16:creationId xmlns:a16="http://schemas.microsoft.com/office/drawing/2014/main" id="{C23228B4-1682-46B3-85B6-E0F59A012EBF}"/>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Tree>
    <p:extLst>
      <p:ext uri="{BB962C8B-B14F-4D97-AF65-F5344CB8AC3E}">
        <p14:creationId xmlns:p14="http://schemas.microsoft.com/office/powerpoint/2010/main" val="454272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116000" y="-6084000"/>
            <a:ext cx="30977150" cy="25739400"/>
          </a:xfrm>
          <a:prstGeom prst="rect">
            <a:avLst/>
          </a:prstGeom>
        </p:spPr>
      </p:pic>
      <p:sp>
        <p:nvSpPr>
          <p:cNvPr id="2" name="Title 1">
            <a:extLst>
              <a:ext uri="{FF2B5EF4-FFF2-40B4-BE49-F238E27FC236}">
                <a16:creationId xmlns:a16="http://schemas.microsoft.com/office/drawing/2014/main" id="{66BD1E48-0270-4054-8C01-C744702B489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Tree>
    <p:extLst>
      <p:ext uri="{BB962C8B-B14F-4D97-AF65-F5344CB8AC3E}">
        <p14:creationId xmlns:p14="http://schemas.microsoft.com/office/powerpoint/2010/main" val="271002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67600" y="-16596000"/>
            <a:ext cx="38577000" cy="32054234"/>
          </a:xfrm>
          <a:prstGeom prst="rect">
            <a:avLst/>
          </a:prstGeom>
        </p:spPr>
      </p:pic>
      <p:sp>
        <p:nvSpPr>
          <p:cNvPr id="2" name="Title 1">
            <a:extLst>
              <a:ext uri="{FF2B5EF4-FFF2-40B4-BE49-F238E27FC236}">
                <a16:creationId xmlns:a16="http://schemas.microsoft.com/office/drawing/2014/main" id="{CB488C97-399C-4F1E-B2C2-2069F9899F5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Tree>
    <p:extLst>
      <p:ext uri="{BB962C8B-B14F-4D97-AF65-F5344CB8AC3E}">
        <p14:creationId xmlns:p14="http://schemas.microsoft.com/office/powerpoint/2010/main" val="3106150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86D6D-2EF1-4446-84C1-16ECE82F81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260000" y="-19101467"/>
            <a:ext cx="31242000" cy="25959466"/>
          </a:xfrm>
          <a:prstGeom prst="rect">
            <a:avLst/>
          </a:prstGeom>
        </p:spPr>
      </p:pic>
      <p:sp>
        <p:nvSpPr>
          <p:cNvPr id="2" name="Title 1">
            <a:extLst>
              <a:ext uri="{FF2B5EF4-FFF2-40B4-BE49-F238E27FC236}">
                <a16:creationId xmlns:a16="http://schemas.microsoft.com/office/drawing/2014/main" id="{05BA8427-305D-4C27-B45B-FCE8D83ADD59}"/>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Tree>
    <p:extLst>
      <p:ext uri="{BB962C8B-B14F-4D97-AF65-F5344CB8AC3E}">
        <p14:creationId xmlns:p14="http://schemas.microsoft.com/office/powerpoint/2010/main" val="133981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F32A-F9C2-4405-99B2-799E1FE4F71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
        <p:nvSpPr>
          <p:cNvPr id="3" name="Content Placeholder 2">
            <a:extLst>
              <a:ext uri="{FF2B5EF4-FFF2-40B4-BE49-F238E27FC236}">
                <a16:creationId xmlns:a16="http://schemas.microsoft.com/office/drawing/2014/main" id="{C462A49D-3835-4A1D-B1AC-29B02DCBBBF1}"/>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C3900F5-25B5-4AFA-BB77-E37539EE75B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 y="0"/>
            <a:ext cx="12939623" cy="6858000"/>
          </a:xfrm>
          <a:prstGeom prst="rect">
            <a:avLst/>
          </a:prstGeom>
        </p:spPr>
      </p:pic>
      <p:pic>
        <p:nvPicPr>
          <p:cNvPr id="10" name="Picture 9">
            <a:extLst>
              <a:ext uri="{FF2B5EF4-FFF2-40B4-BE49-F238E27FC236}">
                <a16:creationId xmlns:a16="http://schemas.microsoft.com/office/drawing/2014/main" id="{88849CCD-852D-4D7E-9360-2ECEEBE4953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400" y="12825046"/>
            <a:ext cx="12888942" cy="6324600"/>
          </a:xfrm>
          <a:prstGeom prst="rect">
            <a:avLst/>
          </a:prstGeom>
        </p:spPr>
      </p:pic>
      <p:pic>
        <p:nvPicPr>
          <p:cNvPr id="12" name="Picture 11">
            <a:extLst>
              <a:ext uri="{FF2B5EF4-FFF2-40B4-BE49-F238E27FC236}">
                <a16:creationId xmlns:a16="http://schemas.microsoft.com/office/drawing/2014/main" id="{29422667-1AA1-40F4-BDFF-D9A1E4B827C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401" y="18373539"/>
            <a:ext cx="12838081" cy="6288271"/>
          </a:xfrm>
          <a:prstGeom prst="rect">
            <a:avLst/>
          </a:prstGeom>
        </p:spPr>
      </p:pic>
      <p:pic>
        <p:nvPicPr>
          <p:cNvPr id="14" name="Picture 13">
            <a:extLst>
              <a:ext uri="{FF2B5EF4-FFF2-40B4-BE49-F238E27FC236}">
                <a16:creationId xmlns:a16="http://schemas.microsoft.com/office/drawing/2014/main" id="{BEFE30DE-94E9-4C88-9C55-5489ECB3F0A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 y="6858000"/>
            <a:ext cx="12937063" cy="6288270"/>
          </a:xfrm>
          <a:prstGeom prst="rect">
            <a:avLst/>
          </a:prstGeom>
        </p:spPr>
      </p:pic>
    </p:spTree>
    <p:extLst>
      <p:ext uri="{BB962C8B-B14F-4D97-AF65-F5344CB8AC3E}">
        <p14:creationId xmlns:p14="http://schemas.microsoft.com/office/powerpoint/2010/main" val="590668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3D32-D568-481F-8A64-A519D6C054B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dirty="0"/>
              <a:t>pipeline</a:t>
            </a:r>
          </a:p>
        </p:txBody>
      </p:sp>
      <p:sp>
        <p:nvSpPr>
          <p:cNvPr id="3" name="Content Placeholder 2">
            <a:extLst>
              <a:ext uri="{FF2B5EF4-FFF2-40B4-BE49-F238E27FC236}">
                <a16:creationId xmlns:a16="http://schemas.microsoft.com/office/drawing/2014/main" id="{C462A49D-3835-4A1D-B1AC-29B02DCBBBF1}"/>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C3900F5-25B5-4AFA-BB77-E37539EE75B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6648083"/>
            <a:ext cx="12939623" cy="6858000"/>
          </a:xfrm>
          <a:prstGeom prst="rect">
            <a:avLst/>
          </a:prstGeom>
        </p:spPr>
      </p:pic>
      <p:pic>
        <p:nvPicPr>
          <p:cNvPr id="10" name="Picture 9">
            <a:extLst>
              <a:ext uri="{FF2B5EF4-FFF2-40B4-BE49-F238E27FC236}">
                <a16:creationId xmlns:a16="http://schemas.microsoft.com/office/drawing/2014/main" id="{88849CCD-852D-4D7E-9360-2ECEEBE4953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401" y="6176963"/>
            <a:ext cx="12888942" cy="6324600"/>
          </a:xfrm>
          <a:prstGeom prst="rect">
            <a:avLst/>
          </a:prstGeom>
        </p:spPr>
      </p:pic>
      <p:pic>
        <p:nvPicPr>
          <p:cNvPr id="12" name="Picture 11">
            <a:extLst>
              <a:ext uri="{FF2B5EF4-FFF2-40B4-BE49-F238E27FC236}">
                <a16:creationId xmlns:a16="http://schemas.microsoft.com/office/drawing/2014/main" id="{29422667-1AA1-40F4-BDFF-D9A1E4B827C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402" y="11725456"/>
            <a:ext cx="12838081" cy="6288271"/>
          </a:xfrm>
          <a:prstGeom prst="rect">
            <a:avLst/>
          </a:prstGeom>
        </p:spPr>
      </p:pic>
      <p:pic>
        <p:nvPicPr>
          <p:cNvPr id="14" name="Picture 13">
            <a:extLst>
              <a:ext uri="{FF2B5EF4-FFF2-40B4-BE49-F238E27FC236}">
                <a16:creationId xmlns:a16="http://schemas.microsoft.com/office/drawing/2014/main" id="{BEFE30DE-94E9-4C88-9C55-5489ECB3F0A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0" y="209917"/>
            <a:ext cx="12937063" cy="6288270"/>
          </a:xfrm>
          <a:prstGeom prst="rect">
            <a:avLst/>
          </a:prstGeom>
        </p:spPr>
      </p:pic>
    </p:spTree>
    <p:extLst>
      <p:ext uri="{BB962C8B-B14F-4D97-AF65-F5344CB8AC3E}">
        <p14:creationId xmlns:p14="http://schemas.microsoft.com/office/powerpoint/2010/main" val="149248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07C5-3437-E285-755C-38F04FD373C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201BA3-C1C6-622D-E3D2-45B8B005875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9303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crowd of people&#10;&#10;Description automatically generated with medium confidence">
            <a:extLst>
              <a:ext uri="{FF2B5EF4-FFF2-40B4-BE49-F238E27FC236}">
                <a16:creationId xmlns:a16="http://schemas.microsoft.com/office/drawing/2014/main" id="{9513452F-D1D5-482A-ADCE-3AACB8AF9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92B06531-9DDB-49A1-B606-08C2E2A9936A}"/>
              </a:ext>
            </a:extLst>
          </p:cNvPr>
          <p:cNvSpPr>
            <a:spLocks noGrp="1"/>
          </p:cNvSpPr>
          <p:nvPr>
            <p:ph idx="1"/>
          </p:nvPr>
        </p:nvSpPr>
        <p:spPr>
          <a:xfrm rot="1565727">
            <a:off x="5411656" y="1639041"/>
            <a:ext cx="7016305" cy="796718"/>
          </a:xfrm>
          <a:solidFill>
            <a:schemeClr val="tx2">
              <a:lumMod val="50000"/>
              <a:alpha val="54000"/>
            </a:schemeClr>
          </a:solidFill>
        </p:spPr>
        <p:txBody>
          <a:bodyPr>
            <a:normAutofit/>
          </a:bodyPr>
          <a:lstStyle/>
          <a:p>
            <a:pPr marL="0" indent="0">
              <a:buNone/>
            </a:pPr>
            <a:r>
              <a:rPr lang="en-GB" sz="4400" dirty="0">
                <a:solidFill>
                  <a:schemeClr val="accent2"/>
                </a:solidFill>
              </a:rPr>
              <a:t>Unfortunately, we are fallible</a:t>
            </a:r>
          </a:p>
        </p:txBody>
      </p:sp>
      <p:sp>
        <p:nvSpPr>
          <p:cNvPr id="8" name="TextBox 7">
            <a:extLst>
              <a:ext uri="{FF2B5EF4-FFF2-40B4-BE49-F238E27FC236}">
                <a16:creationId xmlns:a16="http://schemas.microsoft.com/office/drawing/2014/main" id="{2009AE0A-00E6-4E32-90B1-4BF5F6ABC83C}"/>
              </a:ext>
            </a:extLst>
          </p:cNvPr>
          <p:cNvSpPr txBox="1"/>
          <p:nvPr/>
        </p:nvSpPr>
        <p:spPr>
          <a:xfrm>
            <a:off x="105508" y="6385023"/>
            <a:ext cx="270216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Photo by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Rob Curran</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on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Unsplash</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D949A610-61F5-4F94-B0C8-A9D1D7828B6F}"/>
              </a:ext>
            </a:extLst>
          </p:cNvPr>
          <p:cNvSpPr txBox="1">
            <a:spLocks/>
          </p:cNvSpPr>
          <p:nvPr/>
        </p:nvSpPr>
        <p:spPr>
          <a:xfrm rot="20035536">
            <a:off x="866505" y="2217030"/>
            <a:ext cx="5225583" cy="796718"/>
          </a:xfrm>
          <a:prstGeom prst="rect">
            <a:avLst/>
          </a:prstGeom>
          <a:solidFill>
            <a:schemeClr val="tx2">
              <a:lumMod val="50000"/>
              <a:alpha val="54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800" b="0" i="0" u="none" strike="noStrike" kern="1200" cap="none" spc="0" normalizeH="0" baseline="0" noProof="0" dirty="0">
                <a:ln>
                  <a:noFill/>
                </a:ln>
                <a:solidFill>
                  <a:srgbClr val="ED7D31"/>
                </a:solidFill>
                <a:effectLst/>
                <a:uLnTx/>
                <a:uFillTx/>
                <a:latin typeface="Calibri" panose="020F0502020204030204"/>
                <a:ea typeface="+mn-ea"/>
                <a:cs typeface="+mn-cs"/>
              </a:rPr>
              <a:t>We make mistakes</a:t>
            </a:r>
          </a:p>
        </p:txBody>
      </p:sp>
      <p:sp>
        <p:nvSpPr>
          <p:cNvPr id="12" name="Content Placeholder 2">
            <a:extLst>
              <a:ext uri="{FF2B5EF4-FFF2-40B4-BE49-F238E27FC236}">
                <a16:creationId xmlns:a16="http://schemas.microsoft.com/office/drawing/2014/main" id="{D290F8C4-D236-48BD-83D3-26E1D949CD42}"/>
              </a:ext>
            </a:extLst>
          </p:cNvPr>
          <p:cNvSpPr txBox="1">
            <a:spLocks/>
          </p:cNvSpPr>
          <p:nvPr/>
        </p:nvSpPr>
        <p:spPr>
          <a:xfrm>
            <a:off x="2919047" y="4438406"/>
            <a:ext cx="7127630" cy="1417813"/>
          </a:xfrm>
          <a:prstGeom prst="rect">
            <a:avLst/>
          </a:prstGeom>
          <a:solidFill>
            <a:schemeClr val="tx2">
              <a:lumMod val="50000"/>
              <a:alpha val="54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400" b="0" i="0" u="none" strike="noStrike" kern="1200" cap="none" spc="0" normalizeH="0" baseline="0" noProof="0" dirty="0">
                <a:ln>
                  <a:noFill/>
                </a:ln>
                <a:solidFill>
                  <a:srgbClr val="ED7D31"/>
                </a:solidFill>
                <a:effectLst/>
                <a:uLnTx/>
                <a:uFillTx/>
                <a:latin typeface="Calibri" panose="020F0502020204030204"/>
                <a:ea typeface="+mn-ea"/>
                <a:cs typeface="+mn-cs"/>
              </a:rPr>
              <a:t>We can’t do the same thing </a:t>
            </a:r>
            <a:br>
              <a:rPr kumimoji="0" lang="en-GB" sz="4400" b="0" i="0" u="none" strike="noStrike" kern="1200" cap="none" spc="0" normalizeH="0" baseline="0" noProof="0" dirty="0">
                <a:ln>
                  <a:noFill/>
                </a:ln>
                <a:solidFill>
                  <a:srgbClr val="ED7D31"/>
                </a:solidFill>
                <a:effectLst/>
                <a:uLnTx/>
                <a:uFillTx/>
                <a:latin typeface="Calibri" panose="020F0502020204030204"/>
                <a:ea typeface="+mn-ea"/>
                <a:cs typeface="+mn-cs"/>
              </a:rPr>
            </a:br>
            <a:r>
              <a:rPr kumimoji="0" lang="en-GB" sz="4400" b="0" i="0" u="none" strike="noStrike" kern="1200" cap="none" spc="0" normalizeH="0" baseline="0" noProof="0" dirty="0">
                <a:ln>
                  <a:noFill/>
                </a:ln>
                <a:solidFill>
                  <a:srgbClr val="ED7D31"/>
                </a:solidFill>
                <a:effectLst/>
                <a:uLnTx/>
                <a:uFillTx/>
                <a:latin typeface="Calibri" panose="020F0502020204030204"/>
                <a:ea typeface="+mn-ea"/>
                <a:cs typeface="+mn-cs"/>
              </a:rPr>
              <a:t>100 times reliably</a:t>
            </a:r>
          </a:p>
        </p:txBody>
      </p:sp>
      <p:pic>
        <p:nvPicPr>
          <p:cNvPr id="14" name="Picture 13">
            <a:extLst>
              <a:ext uri="{FF2B5EF4-FFF2-40B4-BE49-F238E27FC236}">
                <a16:creationId xmlns:a16="http://schemas.microsoft.com/office/drawing/2014/main" id="{A8672233-912A-417D-A2FB-E4599878CEDD}"/>
              </a:ext>
            </a:extLst>
          </p:cNvPr>
          <p:cNvPicPr>
            <a:picLocks noChangeAspect="1"/>
          </p:cNvPicPr>
          <p:nvPr/>
        </p:nvPicPr>
        <p:blipFill>
          <a:blip r:embed="rId5"/>
          <a:stretch>
            <a:fillRect/>
          </a:stretch>
        </p:blipFill>
        <p:spPr>
          <a:xfrm>
            <a:off x="446886" y="1623760"/>
            <a:ext cx="11298227" cy="3610479"/>
          </a:xfrm>
          <a:prstGeom prst="rect">
            <a:avLst/>
          </a:prstGeom>
        </p:spPr>
      </p:pic>
    </p:spTree>
    <p:extLst>
      <p:ext uri="{BB962C8B-B14F-4D97-AF65-F5344CB8AC3E}">
        <p14:creationId xmlns:p14="http://schemas.microsoft.com/office/powerpoint/2010/main" val="190291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1">
    <p:bg>
      <p:bgPr>
        <a:solidFill>
          <a:srgbClr val="00B05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5226" cy="1276031"/>
          </a:xfrm>
          <a:prstGeom prst="rect">
            <a:avLst/>
          </a:prstGeom>
        </p:spPr>
      </p:pic>
      <p:sp>
        <p:nvSpPr>
          <p:cNvPr id="3" name="Object 2"/>
          <p:cNvSpPr/>
          <p:nvPr/>
        </p:nvSpPr>
        <p:spPr>
          <a:xfrm>
            <a:off x="476131" y="377185"/>
            <a:ext cx="12188952" cy="502765"/>
          </a:xfrm>
          <a:prstGeom prst="rect">
            <a:avLst/>
          </a:prstGeom>
          <a:noFill/>
        </p:spPr>
        <p:txBody>
          <a:bodyPr wrap="square" lIns="0" tIns="0" rIns="0" bIns="0" rtlCol="0" anchor="t"/>
          <a:lstStyle/>
          <a:p>
            <a:pPr algn="l">
              <a:lnSpc>
                <a:spcPts val="3960"/>
              </a:lnSpc>
              <a:buNone/>
            </a:pPr>
            <a:r>
              <a:rPr lang="en-US" sz="3750" b="1" dirty="0">
                <a:solidFill>
                  <a:srgbClr val="000000"/>
                </a:solidFill>
                <a:latin typeface="Source Sans Pro" pitchFamily="34" charset="0"/>
                <a:ea typeface="Source Sans Pro" pitchFamily="34" charset="-122"/>
                <a:cs typeface="Source Sans Pro" pitchFamily="34" charset="-120"/>
              </a:rPr>
              <a:t>Where did I see that?</a:t>
            </a:r>
            <a:endParaRPr lang="en-US" dirty="0"/>
          </a:p>
        </p:txBody>
      </p:sp>
      <p:sp>
        <p:nvSpPr>
          <p:cNvPr id="4" name="Object 3"/>
          <p:cNvSpPr/>
          <p:nvPr/>
        </p:nvSpPr>
        <p:spPr>
          <a:xfrm>
            <a:off x="476131" y="1561709"/>
            <a:ext cx="11236690" cy="4466108"/>
          </a:xfrm>
          <a:prstGeom prst="rect">
            <a:avLst/>
          </a:prstGeom>
          <a:solidFill>
            <a:srgbClr val="4472C4"/>
          </a:solidFill>
        </p:spPr>
        <p:txBody>
          <a:bodyPr/>
          <a:lstStyle/>
          <a:p>
            <a:endParaRPr lang="en-GB"/>
          </a:p>
        </p:txBody>
      </p:sp>
      <p:pic>
        <p:nvPicPr>
          <p:cNvPr id="5" name="Object 4" descr="preencoded.png"/>
          <p:cNvPicPr>
            <a:picLocks noChangeAspect="1"/>
          </p:cNvPicPr>
          <p:nvPr/>
        </p:nvPicPr>
        <p:blipFill>
          <a:blip r:embed="rId5"/>
          <a:srcRect t="20050" b="20050"/>
          <a:stretch/>
        </p:blipFill>
        <p:spPr>
          <a:xfrm>
            <a:off x="476131" y="1561709"/>
            <a:ext cx="11236690" cy="4466108"/>
          </a:xfrm>
          <a:prstGeom prst="rect">
            <a:avLst/>
          </a:prstGeom>
        </p:spPr>
      </p:pic>
      <p:sp>
        <p:nvSpPr>
          <p:cNvPr id="6" name="Object 5"/>
          <p:cNvSpPr/>
          <p:nvPr/>
        </p:nvSpPr>
        <p:spPr>
          <a:xfrm>
            <a:off x="0" y="6170806"/>
            <a:ext cx="12188952" cy="241339"/>
          </a:xfrm>
          <a:prstGeom prst="rect">
            <a:avLst/>
          </a:prstGeom>
          <a:noFill/>
        </p:spPr>
        <p:txBody>
          <a:bodyPr wrap="square" lIns="0" tIns="0" rIns="0" bIns="0" rtlCol="0" anchor="t"/>
          <a:lstStyle/>
          <a:p>
            <a:pPr algn="ctr">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The idea for the previous slide came from the company YOU work for!</a:t>
            </a:r>
            <a:endParaRPr lang="en-US" dirty="0"/>
          </a:p>
        </p:txBody>
      </p:sp>
    </p:spTree>
    <p:extLst>
      <p:ext uri="{BB962C8B-B14F-4D97-AF65-F5344CB8AC3E}">
        <p14:creationId xmlns:p14="http://schemas.microsoft.com/office/powerpoint/2010/main" val="2064588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2884-F79C-45DB-9705-E926E577EAE5}"/>
              </a:ext>
            </a:extLst>
          </p:cNvPr>
          <p:cNvSpPr>
            <a:spLocks noGrp="1"/>
          </p:cNvSpPr>
          <p:nvPr>
            <p:ph type="title"/>
          </p:nvPr>
        </p:nvSpPr>
        <p:spPr/>
        <p:txBody>
          <a:bodyPr/>
          <a:lstStyle/>
          <a:p>
            <a:endParaRPr lang="en-GB"/>
          </a:p>
        </p:txBody>
      </p:sp>
      <p:pic>
        <p:nvPicPr>
          <p:cNvPr id="8" name="Content Placeholder 7" descr="A picture containing indoor, way, sidewalk&#10;&#10;Description automatically generated">
            <a:extLst>
              <a:ext uri="{FF2B5EF4-FFF2-40B4-BE49-F238E27FC236}">
                <a16:creationId xmlns:a16="http://schemas.microsoft.com/office/drawing/2014/main" id="{37F640F3-B166-4120-9568-561402533F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394"/>
          </a:xfrm>
        </p:spPr>
      </p:pic>
      <p:sp>
        <p:nvSpPr>
          <p:cNvPr id="6" name="TextBox 5">
            <a:extLst>
              <a:ext uri="{FF2B5EF4-FFF2-40B4-BE49-F238E27FC236}">
                <a16:creationId xmlns:a16="http://schemas.microsoft.com/office/drawing/2014/main" id="{DFD467A6-79DF-4CC1-98D2-AE8199C9F599}"/>
              </a:ext>
            </a:extLst>
          </p:cNvPr>
          <p:cNvSpPr txBox="1"/>
          <p:nvPr/>
        </p:nvSpPr>
        <p:spPr>
          <a:xfrm>
            <a:off x="287215" y="6400412"/>
            <a:ext cx="228013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Photo by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Taylor Vick</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Unsplash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A98CAF4E-3A98-4B18-BEA2-DD90AA12100A}"/>
              </a:ext>
            </a:extLst>
          </p:cNvPr>
          <p:cNvSpPr txBox="1">
            <a:spLocks/>
          </p:cNvSpPr>
          <p:nvPr/>
        </p:nvSpPr>
        <p:spPr>
          <a:xfrm>
            <a:off x="2733098" y="5329102"/>
            <a:ext cx="7326538" cy="444513"/>
          </a:xfrm>
          <a:prstGeom prst="rect">
            <a:avLst/>
          </a:prstGeom>
          <a:solidFill>
            <a:schemeClr val="tx2">
              <a:lumMod val="50000"/>
              <a:alpha val="54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800" b="0" i="0" u="none" strike="noStrike" kern="1200" cap="none" spc="0" normalizeH="0" baseline="0" noProof="0" dirty="0">
                <a:ln>
                  <a:noFill/>
                </a:ln>
                <a:solidFill>
                  <a:srgbClr val="ED7D31"/>
                </a:solidFill>
                <a:effectLst/>
                <a:uLnTx/>
                <a:uFillTx/>
                <a:latin typeface="Calibri" panose="020F0502020204030204"/>
                <a:ea typeface="+mn-ea"/>
                <a:cs typeface="+mn-cs"/>
              </a:rPr>
              <a:t>Computers will do the same thing </a:t>
            </a:r>
            <a:r>
              <a:rPr kumimoji="0" lang="en-GB" sz="4800" b="0" i="0" u="none" strike="noStrike" kern="1200" cap="none" spc="0" normalizeH="0" baseline="0" noProof="0" dirty="0" err="1">
                <a:ln>
                  <a:noFill/>
                </a:ln>
                <a:solidFill>
                  <a:srgbClr val="ED7D31"/>
                </a:solidFill>
                <a:effectLst/>
                <a:uLnTx/>
                <a:uFillTx/>
                <a:latin typeface="Calibri" panose="020F0502020204030204"/>
                <a:ea typeface="+mn-ea"/>
                <a:cs typeface="+mn-cs"/>
              </a:rPr>
              <a:t>everytime</a:t>
            </a:r>
            <a:endParaRPr kumimoji="0" lang="en-GB" sz="4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74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5226" cy="6856286"/>
          </a:xfrm>
          <a:prstGeom prst="rect">
            <a:avLst/>
          </a:prstGeom>
        </p:spPr>
      </p:pic>
      <p:sp>
        <p:nvSpPr>
          <p:cNvPr id="3" name="Object 2"/>
          <p:cNvSpPr/>
          <p:nvPr/>
        </p:nvSpPr>
        <p:spPr>
          <a:xfrm>
            <a:off x="476131" y="3167312"/>
            <a:ext cx="3142464" cy="502765"/>
          </a:xfrm>
          <a:prstGeom prst="rect">
            <a:avLst/>
          </a:prstGeom>
          <a:noFill/>
        </p:spPr>
        <p:txBody>
          <a:bodyPr wrap="square" lIns="0" tIns="0" rIns="0" bIns="0" rtlCol="0" anchor="t"/>
          <a:lstStyle/>
          <a:p>
            <a:pPr algn="l">
              <a:lnSpc>
                <a:spcPts val="3960"/>
              </a:lnSpc>
              <a:buNone/>
            </a:pPr>
            <a:r>
              <a:rPr lang="en-US" sz="3750" b="1" dirty="0">
                <a:solidFill>
                  <a:srgbClr val="000000"/>
                </a:solidFill>
                <a:latin typeface="Source Sans Pro" pitchFamily="34" charset="0"/>
                <a:ea typeface="Source Sans Pro" pitchFamily="34" charset="-122"/>
                <a:cs typeface="Source Sans Pro" pitchFamily="34" charset="-120"/>
              </a:rPr>
              <a:t>What Else?</a:t>
            </a:r>
            <a:endParaRPr lang="en-US" dirty="0"/>
          </a:p>
        </p:txBody>
      </p:sp>
      <p:sp>
        <p:nvSpPr>
          <p:cNvPr id="4" name="Object 3"/>
          <p:cNvSpPr/>
          <p:nvPr/>
        </p:nvSpPr>
        <p:spPr>
          <a:xfrm>
            <a:off x="4285178" y="1166521"/>
            <a:ext cx="714196" cy="714196"/>
          </a:xfrm>
          <a:prstGeom prst="rect">
            <a:avLst/>
          </a:prstGeom>
          <a:noFill/>
          <a:ln w="50800">
            <a:solidFill>
              <a:srgbClr val="4472C4"/>
            </a:solidFill>
            <a:prstDash val="solid"/>
            <a:miter lim="800000"/>
          </a:ln>
        </p:spPr>
        <p:txBody>
          <a:bodyPr/>
          <a:lstStyle/>
          <a:p>
            <a:endParaRPr lang="en-GB"/>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103" y="1360414"/>
            <a:ext cx="238065" cy="352337"/>
          </a:xfrm>
          <a:prstGeom prst="rect">
            <a:avLst/>
          </a:prstGeom>
        </p:spPr>
      </p:pic>
      <p:sp>
        <p:nvSpPr>
          <p:cNvPr id="6" name="Object 5"/>
          <p:cNvSpPr/>
          <p:nvPr/>
        </p:nvSpPr>
        <p:spPr>
          <a:xfrm>
            <a:off x="5189827" y="1119056"/>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Auditing</a:t>
            </a:r>
            <a:endParaRPr lang="en-US" dirty="0"/>
          </a:p>
        </p:txBody>
      </p:sp>
      <p:sp>
        <p:nvSpPr>
          <p:cNvPr id="7" name="Object 6"/>
          <p:cNvSpPr/>
          <p:nvPr/>
        </p:nvSpPr>
        <p:spPr>
          <a:xfrm>
            <a:off x="5189827" y="1449372"/>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Auditing provides accountability and visibility into changes</a:t>
            </a:r>
            <a:endParaRPr lang="en-US" dirty="0"/>
          </a:p>
        </p:txBody>
      </p:sp>
      <p:sp>
        <p:nvSpPr>
          <p:cNvPr id="8" name="Object 7"/>
          <p:cNvSpPr/>
          <p:nvPr/>
        </p:nvSpPr>
        <p:spPr>
          <a:xfrm>
            <a:off x="4285178" y="2356848"/>
            <a:ext cx="714196" cy="714196"/>
          </a:xfrm>
          <a:prstGeom prst="rect">
            <a:avLst/>
          </a:prstGeom>
          <a:noFill/>
          <a:ln w="50800">
            <a:solidFill>
              <a:srgbClr val="4472C4"/>
            </a:solidFill>
            <a:prstDash val="solid"/>
            <a:miter lim="800000"/>
          </a:ln>
        </p:spPr>
        <p:txBody>
          <a:bodyPr/>
          <a:lstStyle/>
          <a:p>
            <a:endParaRPr lang="en-GB"/>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887" y="2546557"/>
            <a:ext cx="342814" cy="342814"/>
          </a:xfrm>
          <a:prstGeom prst="rect">
            <a:avLst/>
          </a:prstGeom>
        </p:spPr>
      </p:pic>
      <p:sp>
        <p:nvSpPr>
          <p:cNvPr id="10" name="Object 9"/>
          <p:cNvSpPr/>
          <p:nvPr/>
        </p:nvSpPr>
        <p:spPr>
          <a:xfrm>
            <a:off x="5189827" y="2309384"/>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Testing</a:t>
            </a:r>
            <a:endParaRPr lang="en-US" dirty="0"/>
          </a:p>
        </p:txBody>
      </p:sp>
      <p:sp>
        <p:nvSpPr>
          <p:cNvPr id="11" name="Object 10"/>
          <p:cNvSpPr/>
          <p:nvPr/>
        </p:nvSpPr>
        <p:spPr>
          <a:xfrm>
            <a:off x="5189827" y="2639700"/>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Testing ensures quality and identifies risks</a:t>
            </a:r>
            <a:endParaRPr lang="en-US" dirty="0"/>
          </a:p>
        </p:txBody>
      </p:sp>
      <p:sp>
        <p:nvSpPr>
          <p:cNvPr id="12" name="Object 11"/>
          <p:cNvSpPr/>
          <p:nvPr/>
        </p:nvSpPr>
        <p:spPr>
          <a:xfrm>
            <a:off x="4285178" y="3547175"/>
            <a:ext cx="714196" cy="714196"/>
          </a:xfrm>
          <a:prstGeom prst="rect">
            <a:avLst/>
          </a:prstGeom>
          <a:noFill/>
          <a:ln w="50800">
            <a:solidFill>
              <a:srgbClr val="4472C4"/>
            </a:solidFill>
            <a:prstDash val="solid"/>
            <a:miter lim="800000"/>
          </a:ln>
        </p:spPr>
        <p:txBody>
          <a:bodyPr/>
          <a:lstStyle/>
          <a:p>
            <a:endParaRPr lang="en-GB"/>
          </a:p>
        </p:txBody>
      </p:sp>
      <p:pic>
        <p:nvPicPr>
          <p:cNvPr id="13" name="Object 1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6734" y="3736884"/>
            <a:ext cx="257111" cy="342814"/>
          </a:xfrm>
          <a:prstGeom prst="rect">
            <a:avLst/>
          </a:prstGeom>
        </p:spPr>
      </p:pic>
      <p:sp>
        <p:nvSpPr>
          <p:cNvPr id="14" name="Object 13"/>
          <p:cNvSpPr/>
          <p:nvPr/>
        </p:nvSpPr>
        <p:spPr>
          <a:xfrm>
            <a:off x="5189827" y="349971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Dashboards</a:t>
            </a:r>
            <a:endParaRPr lang="en-US" dirty="0"/>
          </a:p>
        </p:txBody>
      </p:sp>
      <p:sp>
        <p:nvSpPr>
          <p:cNvPr id="15" name="Object 14"/>
          <p:cNvSpPr/>
          <p:nvPr/>
        </p:nvSpPr>
        <p:spPr>
          <a:xfrm>
            <a:off x="5189827" y="3830027"/>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Dashboards provide pretty pictures for management</a:t>
            </a:r>
            <a:endParaRPr lang="en-US" dirty="0"/>
          </a:p>
        </p:txBody>
      </p:sp>
      <p:sp>
        <p:nvSpPr>
          <p:cNvPr id="16" name="Object 15"/>
          <p:cNvSpPr/>
          <p:nvPr/>
        </p:nvSpPr>
        <p:spPr>
          <a:xfrm>
            <a:off x="4285178" y="4737503"/>
            <a:ext cx="714196" cy="714196"/>
          </a:xfrm>
          <a:prstGeom prst="rect">
            <a:avLst/>
          </a:prstGeom>
          <a:noFill/>
          <a:ln w="50800">
            <a:solidFill>
              <a:srgbClr val="4472C4"/>
            </a:solidFill>
            <a:prstDash val="solid"/>
            <a:miter lim="800000"/>
          </a:ln>
        </p:spPr>
        <p:txBody>
          <a:bodyPr/>
          <a:lstStyle/>
          <a:p>
            <a:endParaRPr lang="en-GB"/>
          </a:p>
        </p:txBody>
      </p:sp>
      <p:pic>
        <p:nvPicPr>
          <p:cNvPr id="17" name="Object 1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87441" y="4948135"/>
            <a:ext cx="314246" cy="295201"/>
          </a:xfrm>
          <a:prstGeom prst="rect">
            <a:avLst/>
          </a:prstGeom>
        </p:spPr>
      </p:pic>
      <p:sp>
        <p:nvSpPr>
          <p:cNvPr id="18" name="Object 17"/>
          <p:cNvSpPr/>
          <p:nvPr/>
        </p:nvSpPr>
        <p:spPr>
          <a:xfrm>
            <a:off x="5189827" y="480907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Repeatability</a:t>
            </a:r>
            <a:endParaRPr lang="en-US" dirty="0"/>
          </a:p>
        </p:txBody>
      </p:sp>
      <p:sp>
        <p:nvSpPr>
          <p:cNvPr id="19" name="Object 18"/>
          <p:cNvSpPr/>
          <p:nvPr/>
        </p:nvSpPr>
        <p:spPr>
          <a:xfrm>
            <a:off x="5189827" y="5139387"/>
            <a:ext cx="2828218" cy="23880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DRY - Don't Repeat Yourself</a:t>
            </a:r>
            <a:endParaRPr lang="en-US" dirty="0"/>
          </a:p>
        </p:txBody>
      </p:sp>
      <p:sp>
        <p:nvSpPr>
          <p:cNvPr id="20" name="Object 19"/>
          <p:cNvSpPr/>
          <p:nvPr/>
        </p:nvSpPr>
        <p:spPr>
          <a:xfrm>
            <a:off x="8237065" y="1166521"/>
            <a:ext cx="714196" cy="714196"/>
          </a:xfrm>
          <a:prstGeom prst="rect">
            <a:avLst/>
          </a:prstGeom>
          <a:noFill/>
          <a:ln w="50800">
            <a:solidFill>
              <a:srgbClr val="4472C4"/>
            </a:solidFill>
            <a:prstDash val="solid"/>
            <a:miter lim="800000"/>
          </a:ln>
        </p:spPr>
        <p:txBody>
          <a:bodyPr/>
          <a:lstStyle/>
          <a:p>
            <a:endParaRPr lang="en-GB"/>
          </a:p>
        </p:txBody>
      </p:sp>
      <p:pic>
        <p:nvPicPr>
          <p:cNvPr id="21" name="Object 20"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34919" y="1345063"/>
            <a:ext cx="323769" cy="361860"/>
          </a:xfrm>
          <a:prstGeom prst="rect">
            <a:avLst/>
          </a:prstGeom>
        </p:spPr>
      </p:pic>
      <p:sp>
        <p:nvSpPr>
          <p:cNvPr id="22" name="Object 21"/>
          <p:cNvSpPr/>
          <p:nvPr/>
        </p:nvSpPr>
        <p:spPr>
          <a:xfrm>
            <a:off x="9141714" y="1119056"/>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Cadence</a:t>
            </a:r>
            <a:endParaRPr lang="en-US" dirty="0"/>
          </a:p>
        </p:txBody>
      </p:sp>
      <p:sp>
        <p:nvSpPr>
          <p:cNvPr id="23" name="Object 22"/>
          <p:cNvSpPr/>
          <p:nvPr/>
        </p:nvSpPr>
        <p:spPr>
          <a:xfrm>
            <a:off x="9141714" y="1449372"/>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Improve the speed of doing the same thing again and again</a:t>
            </a:r>
            <a:endParaRPr lang="en-US" dirty="0"/>
          </a:p>
        </p:txBody>
      </p:sp>
      <p:sp>
        <p:nvSpPr>
          <p:cNvPr id="24" name="Object 23"/>
          <p:cNvSpPr/>
          <p:nvPr/>
        </p:nvSpPr>
        <p:spPr>
          <a:xfrm>
            <a:off x="8237065" y="2356848"/>
            <a:ext cx="714196" cy="714196"/>
          </a:xfrm>
          <a:prstGeom prst="rect">
            <a:avLst/>
          </a:prstGeom>
          <a:noFill/>
          <a:ln w="50800">
            <a:solidFill>
              <a:srgbClr val="4472C4"/>
            </a:solidFill>
            <a:prstDash val="solid"/>
            <a:miter lim="800000"/>
          </a:ln>
        </p:spPr>
        <p:txBody>
          <a:bodyPr/>
          <a:lstStyle/>
          <a:p>
            <a:endParaRPr lang="en-GB"/>
          </a:p>
        </p:txBody>
      </p:sp>
      <p:pic>
        <p:nvPicPr>
          <p:cNvPr id="25" name="Object 24"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18404" y="2563295"/>
            <a:ext cx="352337" cy="295201"/>
          </a:xfrm>
          <a:prstGeom prst="rect">
            <a:avLst/>
          </a:prstGeom>
        </p:spPr>
      </p:pic>
      <p:sp>
        <p:nvSpPr>
          <p:cNvPr id="26" name="Object 25"/>
          <p:cNvSpPr/>
          <p:nvPr/>
        </p:nvSpPr>
        <p:spPr>
          <a:xfrm>
            <a:off x="9141714" y="2309384"/>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Accountability</a:t>
            </a:r>
            <a:endParaRPr lang="en-US" dirty="0"/>
          </a:p>
        </p:txBody>
      </p:sp>
      <p:sp>
        <p:nvSpPr>
          <p:cNvPr id="27" name="Object 26"/>
          <p:cNvSpPr/>
          <p:nvPr/>
        </p:nvSpPr>
        <p:spPr>
          <a:xfrm>
            <a:off x="9141714" y="2639700"/>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Why was this change made? For what reason? Who approved it?</a:t>
            </a:r>
            <a:endParaRPr lang="en-US" dirty="0"/>
          </a:p>
        </p:txBody>
      </p:sp>
      <p:sp>
        <p:nvSpPr>
          <p:cNvPr id="28" name="Object 27"/>
          <p:cNvSpPr/>
          <p:nvPr/>
        </p:nvSpPr>
        <p:spPr>
          <a:xfrm>
            <a:off x="8237065" y="3547175"/>
            <a:ext cx="714196" cy="714196"/>
          </a:xfrm>
          <a:prstGeom prst="rect">
            <a:avLst/>
          </a:prstGeom>
          <a:noFill/>
          <a:ln w="50800">
            <a:solidFill>
              <a:srgbClr val="4472C4"/>
            </a:solidFill>
            <a:prstDash val="solid"/>
            <a:miter lim="800000"/>
          </a:ln>
        </p:spPr>
        <p:txBody>
          <a:bodyPr/>
          <a:lstStyle/>
          <a:p>
            <a:endParaRPr lang="en-GB"/>
          </a:p>
        </p:txBody>
      </p:sp>
      <p:pic>
        <p:nvPicPr>
          <p:cNvPr id="29" name="Object 28"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26773" y="3728514"/>
            <a:ext cx="342814" cy="295201"/>
          </a:xfrm>
          <a:prstGeom prst="rect">
            <a:avLst/>
          </a:prstGeom>
        </p:spPr>
      </p:pic>
      <p:sp>
        <p:nvSpPr>
          <p:cNvPr id="30" name="Object 29"/>
          <p:cNvSpPr/>
          <p:nvPr/>
        </p:nvSpPr>
        <p:spPr>
          <a:xfrm>
            <a:off x="9141714" y="349971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Disaster Recovery</a:t>
            </a:r>
            <a:endParaRPr lang="en-US" dirty="0"/>
          </a:p>
        </p:txBody>
      </p:sp>
      <p:sp>
        <p:nvSpPr>
          <p:cNvPr id="31" name="Object 30"/>
          <p:cNvSpPr/>
          <p:nvPr/>
        </p:nvSpPr>
        <p:spPr>
          <a:xfrm>
            <a:off x="9141714" y="3830027"/>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If the brown stuff hits the fan can we get back to work?</a:t>
            </a:r>
            <a:endParaRPr lang="en-US" dirty="0"/>
          </a:p>
        </p:txBody>
      </p:sp>
      <p:sp>
        <p:nvSpPr>
          <p:cNvPr id="32" name="Object 31"/>
          <p:cNvSpPr/>
          <p:nvPr/>
        </p:nvSpPr>
        <p:spPr>
          <a:xfrm>
            <a:off x="8237065" y="4737503"/>
            <a:ext cx="714196" cy="714196"/>
          </a:xfrm>
          <a:prstGeom prst="rect">
            <a:avLst/>
          </a:prstGeom>
          <a:noFill/>
          <a:ln w="50800">
            <a:solidFill>
              <a:srgbClr val="4472C4"/>
            </a:solidFill>
            <a:prstDash val="solid"/>
            <a:miter lim="800000"/>
          </a:ln>
        </p:spPr>
        <p:txBody>
          <a:bodyPr/>
          <a:lstStyle/>
          <a:p>
            <a:endParaRPr lang="en-GB"/>
          </a:p>
        </p:txBody>
      </p:sp>
      <p:pic>
        <p:nvPicPr>
          <p:cNvPr id="33" name="Object 32"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05851" y="4969059"/>
            <a:ext cx="380905" cy="266633"/>
          </a:xfrm>
          <a:prstGeom prst="rect">
            <a:avLst/>
          </a:prstGeom>
        </p:spPr>
      </p:pic>
      <p:sp>
        <p:nvSpPr>
          <p:cNvPr id="34" name="Object 33"/>
          <p:cNvSpPr/>
          <p:nvPr/>
        </p:nvSpPr>
        <p:spPr>
          <a:xfrm>
            <a:off x="9141714" y="4690039"/>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Documentation</a:t>
            </a:r>
            <a:endParaRPr lang="en-US" dirty="0"/>
          </a:p>
        </p:txBody>
      </p:sp>
      <p:sp>
        <p:nvSpPr>
          <p:cNvPr id="35" name="Object 34"/>
          <p:cNvSpPr/>
          <p:nvPr/>
        </p:nvSpPr>
        <p:spPr>
          <a:xfrm>
            <a:off x="9141714" y="5020354"/>
            <a:ext cx="2828218" cy="716428"/>
          </a:xfrm>
          <a:prstGeom prst="rect">
            <a:avLst/>
          </a:prstGeom>
          <a:noFill/>
        </p:spPr>
        <p:txBody>
          <a:bodyPr wrap="square" lIns="0" tIns="0" rIns="0" bIns="0" rtlCol="0" anchor="t"/>
          <a:lstStyle/>
          <a:p>
            <a:pPr algn="l">
              <a:lnSpc>
                <a:spcPts val="1881"/>
              </a:lnSpc>
              <a:spcBef>
                <a:spcPts val="687"/>
              </a:spcBef>
              <a:buNone/>
            </a:pPr>
            <a:r>
              <a:rPr lang="en-US" sz="1500" dirty="0">
                <a:solidFill>
                  <a:srgbClr val="44546A"/>
                </a:solidFill>
                <a:latin typeface="Source Sans Pro" pitchFamily="34" charset="0"/>
                <a:ea typeface="Source Sans Pro" pitchFamily="34" charset="-122"/>
                <a:cs typeface="Source Sans Pro" pitchFamily="34" charset="-120"/>
              </a:rPr>
              <a:t>Everyone loves documentation?</a:t>
            </a:r>
            <a:br>
              <a:rPr lang="en-US" sz="1500" dirty="0">
                <a:solidFill>
                  <a:srgbClr val="44546A"/>
                </a:solidFill>
                <a:latin typeface="Source Sans Pro" pitchFamily="34" charset="0"/>
                <a:ea typeface="Source Sans Pro" pitchFamily="34" charset="-122"/>
                <a:cs typeface="Source Sans Pro" pitchFamily="34" charset="-120"/>
              </a:rPr>
            </a:br>
            <a:r>
              <a:rPr lang="en-US" sz="1500" dirty="0">
                <a:solidFill>
                  <a:srgbClr val="44546A"/>
                </a:solidFill>
                <a:latin typeface="Source Sans Pro" pitchFamily="34" charset="0"/>
                <a:ea typeface="Source Sans Pro" pitchFamily="34" charset="-122"/>
                <a:cs typeface="Source Sans Pro" pitchFamily="34" charset="-120"/>
              </a:rPr>
              <a:t>Let's document as we go and better still if we can automate it</a:t>
            </a:r>
            <a:endParaRPr lang="en-US" dirty="0"/>
          </a:p>
        </p:txBody>
      </p:sp>
    </p:spTree>
    <p:extLst>
      <p:ext uri="{BB962C8B-B14F-4D97-AF65-F5344CB8AC3E}">
        <p14:creationId xmlns:p14="http://schemas.microsoft.com/office/powerpoint/2010/main" val="212421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5226" cy="6856286"/>
          </a:xfrm>
          <a:prstGeom prst="rect">
            <a:avLst/>
          </a:prstGeom>
        </p:spPr>
      </p:pic>
      <p:sp>
        <p:nvSpPr>
          <p:cNvPr id="3" name="Object 2"/>
          <p:cNvSpPr/>
          <p:nvPr/>
        </p:nvSpPr>
        <p:spPr>
          <a:xfrm>
            <a:off x="476131" y="3167312"/>
            <a:ext cx="3142464" cy="502765"/>
          </a:xfrm>
          <a:prstGeom prst="rect">
            <a:avLst/>
          </a:prstGeom>
          <a:noFill/>
        </p:spPr>
        <p:txBody>
          <a:bodyPr wrap="square" lIns="0" tIns="0" rIns="0" bIns="0" rtlCol="0" anchor="t"/>
          <a:lstStyle/>
          <a:p>
            <a:pPr algn="l">
              <a:lnSpc>
                <a:spcPts val="3960"/>
              </a:lnSpc>
              <a:buNone/>
            </a:pPr>
            <a:r>
              <a:rPr lang="en-US" sz="3750" b="1" dirty="0">
                <a:solidFill>
                  <a:srgbClr val="000000"/>
                </a:solidFill>
                <a:latin typeface="Source Sans Pro" pitchFamily="34" charset="0"/>
                <a:ea typeface="Source Sans Pro" pitchFamily="34" charset="-122"/>
                <a:cs typeface="Source Sans Pro" pitchFamily="34" charset="-120"/>
              </a:rPr>
              <a:t>What Else?</a:t>
            </a:r>
            <a:endParaRPr lang="en-US" dirty="0"/>
          </a:p>
        </p:txBody>
      </p:sp>
      <p:sp>
        <p:nvSpPr>
          <p:cNvPr id="4" name="Object 3"/>
          <p:cNvSpPr/>
          <p:nvPr/>
        </p:nvSpPr>
        <p:spPr>
          <a:xfrm>
            <a:off x="4285178" y="1166521"/>
            <a:ext cx="714196" cy="714196"/>
          </a:xfrm>
          <a:prstGeom prst="rect">
            <a:avLst/>
          </a:prstGeom>
          <a:noFill/>
          <a:ln w="50800">
            <a:solidFill>
              <a:srgbClr val="4472C4"/>
            </a:solidFill>
            <a:prstDash val="solid"/>
            <a:miter lim="800000"/>
          </a:ln>
        </p:spPr>
        <p:txBody>
          <a:bodyPr/>
          <a:lstStyle/>
          <a:p>
            <a:endParaRPr lang="en-GB"/>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103" y="1360414"/>
            <a:ext cx="238065" cy="352337"/>
          </a:xfrm>
          <a:prstGeom prst="rect">
            <a:avLst/>
          </a:prstGeom>
        </p:spPr>
      </p:pic>
      <p:sp>
        <p:nvSpPr>
          <p:cNvPr id="6" name="Object 5"/>
          <p:cNvSpPr/>
          <p:nvPr/>
        </p:nvSpPr>
        <p:spPr>
          <a:xfrm>
            <a:off x="5189827" y="1119056"/>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Auditing</a:t>
            </a:r>
            <a:endParaRPr lang="en-US" dirty="0"/>
          </a:p>
        </p:txBody>
      </p:sp>
      <p:sp>
        <p:nvSpPr>
          <p:cNvPr id="7" name="Object 6"/>
          <p:cNvSpPr/>
          <p:nvPr/>
        </p:nvSpPr>
        <p:spPr>
          <a:xfrm>
            <a:off x="5189827" y="1449372"/>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Auditing provides accountability and visibility into changes</a:t>
            </a:r>
            <a:endParaRPr lang="en-US" dirty="0">
              <a:solidFill>
                <a:schemeClr val="bg1">
                  <a:lumMod val="75000"/>
                </a:schemeClr>
              </a:solidFill>
            </a:endParaRPr>
          </a:p>
        </p:txBody>
      </p:sp>
      <p:sp>
        <p:nvSpPr>
          <p:cNvPr id="8" name="Object 7"/>
          <p:cNvSpPr/>
          <p:nvPr/>
        </p:nvSpPr>
        <p:spPr>
          <a:xfrm>
            <a:off x="4285178" y="2356848"/>
            <a:ext cx="714196" cy="714196"/>
          </a:xfrm>
          <a:prstGeom prst="rect">
            <a:avLst/>
          </a:prstGeom>
          <a:noFill/>
          <a:ln w="50800">
            <a:solidFill>
              <a:srgbClr val="4472C4"/>
            </a:solidFill>
            <a:prstDash val="solid"/>
            <a:miter lim="800000"/>
          </a:ln>
        </p:spPr>
        <p:txBody>
          <a:bodyPr/>
          <a:lstStyle/>
          <a:p>
            <a:endParaRPr lang="en-GB"/>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887" y="2546557"/>
            <a:ext cx="342814" cy="342814"/>
          </a:xfrm>
          <a:prstGeom prst="rect">
            <a:avLst/>
          </a:prstGeom>
        </p:spPr>
      </p:pic>
      <p:sp>
        <p:nvSpPr>
          <p:cNvPr id="10" name="Object 9"/>
          <p:cNvSpPr/>
          <p:nvPr/>
        </p:nvSpPr>
        <p:spPr>
          <a:xfrm>
            <a:off x="5189827" y="2309384"/>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Testing</a:t>
            </a:r>
            <a:endParaRPr lang="en-US" dirty="0"/>
          </a:p>
        </p:txBody>
      </p:sp>
      <p:sp>
        <p:nvSpPr>
          <p:cNvPr id="11" name="Object 10"/>
          <p:cNvSpPr/>
          <p:nvPr/>
        </p:nvSpPr>
        <p:spPr>
          <a:xfrm>
            <a:off x="5189827" y="2639700"/>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Testing ensures quality and identifies risks</a:t>
            </a:r>
            <a:endParaRPr lang="en-US" dirty="0">
              <a:solidFill>
                <a:schemeClr val="bg1">
                  <a:lumMod val="75000"/>
                </a:schemeClr>
              </a:solidFill>
            </a:endParaRPr>
          </a:p>
        </p:txBody>
      </p:sp>
      <p:sp>
        <p:nvSpPr>
          <p:cNvPr id="12" name="Object 11"/>
          <p:cNvSpPr/>
          <p:nvPr/>
        </p:nvSpPr>
        <p:spPr>
          <a:xfrm>
            <a:off x="4285178" y="3547175"/>
            <a:ext cx="714196" cy="714196"/>
          </a:xfrm>
          <a:prstGeom prst="rect">
            <a:avLst/>
          </a:prstGeom>
          <a:noFill/>
          <a:ln w="50800">
            <a:solidFill>
              <a:srgbClr val="4472C4"/>
            </a:solidFill>
            <a:prstDash val="solid"/>
            <a:miter lim="800000"/>
          </a:ln>
        </p:spPr>
        <p:txBody>
          <a:bodyPr/>
          <a:lstStyle/>
          <a:p>
            <a:endParaRPr lang="en-GB"/>
          </a:p>
        </p:txBody>
      </p:sp>
      <p:pic>
        <p:nvPicPr>
          <p:cNvPr id="13" name="Object 1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6734" y="3736884"/>
            <a:ext cx="257111" cy="342814"/>
          </a:xfrm>
          <a:prstGeom prst="rect">
            <a:avLst/>
          </a:prstGeom>
        </p:spPr>
      </p:pic>
      <p:sp>
        <p:nvSpPr>
          <p:cNvPr id="14" name="Object 13"/>
          <p:cNvSpPr/>
          <p:nvPr/>
        </p:nvSpPr>
        <p:spPr>
          <a:xfrm>
            <a:off x="5189827" y="349971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Dashboards</a:t>
            </a:r>
            <a:endParaRPr lang="en-US" dirty="0"/>
          </a:p>
        </p:txBody>
      </p:sp>
      <p:sp>
        <p:nvSpPr>
          <p:cNvPr id="15" name="Object 14"/>
          <p:cNvSpPr/>
          <p:nvPr/>
        </p:nvSpPr>
        <p:spPr>
          <a:xfrm>
            <a:off x="5189827" y="3830027"/>
            <a:ext cx="2828218" cy="477619"/>
          </a:xfrm>
          <a:prstGeom prst="rect">
            <a:avLst/>
          </a:prstGeom>
          <a:noFill/>
        </p:spPr>
        <p:txBody>
          <a:bodyPr wrap="square" lIns="0" tIns="0" rIns="0" bIns="0" rtlCol="0" anchor="t"/>
          <a:lstStyle/>
          <a:p>
            <a:pPr algn="l">
              <a:lnSpc>
                <a:spcPts val="1881"/>
              </a:lnSpc>
              <a:spcBef>
                <a:spcPts val="687"/>
              </a:spcBef>
              <a:buNone/>
            </a:pPr>
            <a:r>
              <a:rPr lang="en-US" sz="1400" b="1" dirty="0">
                <a:solidFill>
                  <a:srgbClr val="44546A"/>
                </a:solidFill>
                <a:latin typeface="Source Sans Pro" pitchFamily="34" charset="0"/>
                <a:ea typeface="Source Sans Pro" pitchFamily="34" charset="-122"/>
                <a:cs typeface="Source Sans Pro" pitchFamily="34" charset="-120"/>
              </a:rPr>
              <a:t>Dashboards enable quick and easy view of important information</a:t>
            </a:r>
            <a:endParaRPr lang="en-US" sz="1400" b="1" dirty="0"/>
          </a:p>
        </p:txBody>
      </p:sp>
      <p:sp>
        <p:nvSpPr>
          <p:cNvPr id="16" name="Object 15"/>
          <p:cNvSpPr/>
          <p:nvPr/>
        </p:nvSpPr>
        <p:spPr>
          <a:xfrm>
            <a:off x="4285178" y="4737503"/>
            <a:ext cx="714196" cy="714196"/>
          </a:xfrm>
          <a:prstGeom prst="rect">
            <a:avLst/>
          </a:prstGeom>
          <a:noFill/>
          <a:ln w="50800">
            <a:solidFill>
              <a:srgbClr val="4472C4"/>
            </a:solidFill>
            <a:prstDash val="solid"/>
            <a:miter lim="800000"/>
          </a:ln>
        </p:spPr>
        <p:txBody>
          <a:bodyPr/>
          <a:lstStyle/>
          <a:p>
            <a:endParaRPr lang="en-GB"/>
          </a:p>
        </p:txBody>
      </p:sp>
      <p:pic>
        <p:nvPicPr>
          <p:cNvPr id="17" name="Object 1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87441" y="4948135"/>
            <a:ext cx="314246" cy="295201"/>
          </a:xfrm>
          <a:prstGeom prst="rect">
            <a:avLst/>
          </a:prstGeom>
        </p:spPr>
      </p:pic>
      <p:sp>
        <p:nvSpPr>
          <p:cNvPr id="18" name="Object 17"/>
          <p:cNvSpPr/>
          <p:nvPr/>
        </p:nvSpPr>
        <p:spPr>
          <a:xfrm>
            <a:off x="5189827" y="480907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Repeatability</a:t>
            </a:r>
            <a:endParaRPr lang="en-US" dirty="0"/>
          </a:p>
        </p:txBody>
      </p:sp>
      <p:sp>
        <p:nvSpPr>
          <p:cNvPr id="19" name="Object 18"/>
          <p:cNvSpPr/>
          <p:nvPr/>
        </p:nvSpPr>
        <p:spPr>
          <a:xfrm>
            <a:off x="5189827" y="5139387"/>
            <a:ext cx="2828218" cy="23880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DRY - Don't Repeat Yourself</a:t>
            </a:r>
            <a:endParaRPr lang="en-US" dirty="0">
              <a:solidFill>
                <a:schemeClr val="bg1">
                  <a:lumMod val="75000"/>
                </a:schemeClr>
              </a:solidFill>
            </a:endParaRPr>
          </a:p>
        </p:txBody>
      </p:sp>
      <p:sp>
        <p:nvSpPr>
          <p:cNvPr id="20" name="Object 19"/>
          <p:cNvSpPr/>
          <p:nvPr/>
        </p:nvSpPr>
        <p:spPr>
          <a:xfrm>
            <a:off x="8237065" y="1166521"/>
            <a:ext cx="714196" cy="714196"/>
          </a:xfrm>
          <a:prstGeom prst="rect">
            <a:avLst/>
          </a:prstGeom>
          <a:noFill/>
          <a:ln w="50800">
            <a:solidFill>
              <a:srgbClr val="4472C4"/>
            </a:solidFill>
            <a:prstDash val="solid"/>
            <a:miter lim="800000"/>
          </a:ln>
        </p:spPr>
        <p:txBody>
          <a:bodyPr/>
          <a:lstStyle/>
          <a:p>
            <a:endParaRPr lang="en-GB"/>
          </a:p>
        </p:txBody>
      </p:sp>
      <p:pic>
        <p:nvPicPr>
          <p:cNvPr id="21" name="Object 20"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34919" y="1345063"/>
            <a:ext cx="323769" cy="361860"/>
          </a:xfrm>
          <a:prstGeom prst="rect">
            <a:avLst/>
          </a:prstGeom>
        </p:spPr>
      </p:pic>
      <p:sp>
        <p:nvSpPr>
          <p:cNvPr id="22" name="Object 21"/>
          <p:cNvSpPr/>
          <p:nvPr/>
        </p:nvSpPr>
        <p:spPr>
          <a:xfrm>
            <a:off x="9141714" y="1119056"/>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Cadence</a:t>
            </a:r>
            <a:endParaRPr lang="en-US" dirty="0"/>
          </a:p>
        </p:txBody>
      </p:sp>
      <p:sp>
        <p:nvSpPr>
          <p:cNvPr id="23" name="Object 22"/>
          <p:cNvSpPr/>
          <p:nvPr/>
        </p:nvSpPr>
        <p:spPr>
          <a:xfrm>
            <a:off x="9141714" y="1449372"/>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Improve the speed of doing the same thing again and again</a:t>
            </a:r>
            <a:endParaRPr lang="en-US" dirty="0">
              <a:solidFill>
                <a:schemeClr val="bg1">
                  <a:lumMod val="75000"/>
                </a:schemeClr>
              </a:solidFill>
            </a:endParaRPr>
          </a:p>
        </p:txBody>
      </p:sp>
      <p:sp>
        <p:nvSpPr>
          <p:cNvPr id="24" name="Object 23"/>
          <p:cNvSpPr/>
          <p:nvPr/>
        </p:nvSpPr>
        <p:spPr>
          <a:xfrm>
            <a:off x="8237065" y="2356848"/>
            <a:ext cx="714196" cy="714196"/>
          </a:xfrm>
          <a:prstGeom prst="rect">
            <a:avLst/>
          </a:prstGeom>
          <a:noFill/>
          <a:ln w="50800">
            <a:solidFill>
              <a:srgbClr val="4472C4"/>
            </a:solidFill>
            <a:prstDash val="solid"/>
            <a:miter lim="800000"/>
          </a:ln>
        </p:spPr>
        <p:txBody>
          <a:bodyPr/>
          <a:lstStyle/>
          <a:p>
            <a:endParaRPr lang="en-GB"/>
          </a:p>
        </p:txBody>
      </p:sp>
      <p:pic>
        <p:nvPicPr>
          <p:cNvPr id="25" name="Object 24"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18404" y="2563295"/>
            <a:ext cx="352337" cy="295201"/>
          </a:xfrm>
          <a:prstGeom prst="rect">
            <a:avLst/>
          </a:prstGeom>
        </p:spPr>
      </p:pic>
      <p:sp>
        <p:nvSpPr>
          <p:cNvPr id="26" name="Object 25"/>
          <p:cNvSpPr/>
          <p:nvPr/>
        </p:nvSpPr>
        <p:spPr>
          <a:xfrm>
            <a:off x="9141714" y="2309384"/>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Accountability</a:t>
            </a:r>
            <a:endParaRPr lang="en-US" dirty="0"/>
          </a:p>
        </p:txBody>
      </p:sp>
      <p:sp>
        <p:nvSpPr>
          <p:cNvPr id="27" name="Object 26"/>
          <p:cNvSpPr/>
          <p:nvPr/>
        </p:nvSpPr>
        <p:spPr>
          <a:xfrm>
            <a:off x="9141714" y="2639700"/>
            <a:ext cx="2828218" cy="477619"/>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Why was this change made? For what reason? Who approved it?</a:t>
            </a:r>
            <a:endParaRPr lang="en-US" dirty="0">
              <a:solidFill>
                <a:schemeClr val="bg1">
                  <a:lumMod val="75000"/>
                </a:schemeClr>
              </a:solidFill>
            </a:endParaRPr>
          </a:p>
        </p:txBody>
      </p:sp>
      <p:sp>
        <p:nvSpPr>
          <p:cNvPr id="28" name="Object 27"/>
          <p:cNvSpPr/>
          <p:nvPr/>
        </p:nvSpPr>
        <p:spPr>
          <a:xfrm>
            <a:off x="8237065" y="3547175"/>
            <a:ext cx="714196" cy="714196"/>
          </a:xfrm>
          <a:prstGeom prst="rect">
            <a:avLst/>
          </a:prstGeom>
          <a:noFill/>
          <a:ln w="50800">
            <a:solidFill>
              <a:srgbClr val="4472C4"/>
            </a:solidFill>
            <a:prstDash val="solid"/>
            <a:miter lim="800000"/>
          </a:ln>
        </p:spPr>
        <p:txBody>
          <a:bodyPr/>
          <a:lstStyle/>
          <a:p>
            <a:endParaRPr lang="en-GB"/>
          </a:p>
        </p:txBody>
      </p:sp>
      <p:pic>
        <p:nvPicPr>
          <p:cNvPr id="29" name="Object 28"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26773" y="3728514"/>
            <a:ext cx="342814" cy="295201"/>
          </a:xfrm>
          <a:prstGeom prst="rect">
            <a:avLst/>
          </a:prstGeom>
        </p:spPr>
      </p:pic>
      <p:sp>
        <p:nvSpPr>
          <p:cNvPr id="30" name="Object 29"/>
          <p:cNvSpPr/>
          <p:nvPr/>
        </p:nvSpPr>
        <p:spPr>
          <a:xfrm>
            <a:off x="9141714" y="3499711"/>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Disaster Recovery</a:t>
            </a:r>
            <a:endParaRPr lang="en-US" dirty="0"/>
          </a:p>
        </p:txBody>
      </p:sp>
      <p:sp>
        <p:nvSpPr>
          <p:cNvPr id="31" name="Object 30"/>
          <p:cNvSpPr/>
          <p:nvPr/>
        </p:nvSpPr>
        <p:spPr>
          <a:xfrm>
            <a:off x="9141714" y="3830027"/>
            <a:ext cx="3050286" cy="477619"/>
          </a:xfrm>
          <a:prstGeom prst="rect">
            <a:avLst/>
          </a:prstGeom>
          <a:noFill/>
        </p:spPr>
        <p:txBody>
          <a:bodyPr wrap="square" lIns="0" tIns="0" rIns="0" bIns="0" rtlCol="0" anchor="t"/>
          <a:lstStyle/>
          <a:p>
            <a:pPr algn="l">
              <a:lnSpc>
                <a:spcPts val="1881"/>
              </a:lnSpc>
              <a:spcBef>
                <a:spcPts val="687"/>
              </a:spcBef>
              <a:buNone/>
            </a:pPr>
            <a:r>
              <a:rPr lang="en-US" sz="1500" b="1" dirty="0">
                <a:solidFill>
                  <a:schemeClr val="bg2"/>
                </a:solidFill>
                <a:latin typeface="Source Sans Pro" pitchFamily="34" charset="0"/>
                <a:ea typeface="Source Sans Pro" pitchFamily="34" charset="-122"/>
                <a:cs typeface="Source Sans Pro" pitchFamily="34" charset="-120"/>
              </a:rPr>
              <a:t>Scripting means that infrastructure can be easily recreated/restored</a:t>
            </a:r>
            <a:endParaRPr lang="en-US" b="1" dirty="0">
              <a:solidFill>
                <a:schemeClr val="bg2"/>
              </a:solidFill>
            </a:endParaRPr>
          </a:p>
        </p:txBody>
      </p:sp>
      <p:sp>
        <p:nvSpPr>
          <p:cNvPr id="32" name="Object 31"/>
          <p:cNvSpPr/>
          <p:nvPr/>
        </p:nvSpPr>
        <p:spPr>
          <a:xfrm>
            <a:off x="8237065" y="4737503"/>
            <a:ext cx="714196" cy="714196"/>
          </a:xfrm>
          <a:prstGeom prst="rect">
            <a:avLst/>
          </a:prstGeom>
          <a:noFill/>
          <a:ln w="50800">
            <a:solidFill>
              <a:srgbClr val="4472C4"/>
            </a:solidFill>
            <a:prstDash val="solid"/>
            <a:miter lim="800000"/>
          </a:ln>
        </p:spPr>
        <p:txBody>
          <a:bodyPr/>
          <a:lstStyle/>
          <a:p>
            <a:endParaRPr lang="en-GB"/>
          </a:p>
        </p:txBody>
      </p:sp>
      <p:pic>
        <p:nvPicPr>
          <p:cNvPr id="33" name="Object 32"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05851" y="4969059"/>
            <a:ext cx="380905" cy="266633"/>
          </a:xfrm>
          <a:prstGeom prst="rect">
            <a:avLst/>
          </a:prstGeom>
        </p:spPr>
      </p:pic>
      <p:sp>
        <p:nvSpPr>
          <p:cNvPr id="34" name="Object 33"/>
          <p:cNvSpPr/>
          <p:nvPr/>
        </p:nvSpPr>
        <p:spPr>
          <a:xfrm>
            <a:off x="9141714" y="4690039"/>
            <a:ext cx="2828218" cy="241339"/>
          </a:xfrm>
          <a:prstGeom prst="rect">
            <a:avLst/>
          </a:prstGeom>
          <a:noFill/>
        </p:spPr>
        <p:txBody>
          <a:bodyPr wrap="square" lIns="0" tIns="0" rIns="0" bIns="0" rtlCol="0" anchor="t"/>
          <a:lstStyle/>
          <a:p>
            <a:pPr algn="l">
              <a:lnSpc>
                <a:spcPts val="1901"/>
              </a:lnSpc>
              <a:buNone/>
            </a:pPr>
            <a:r>
              <a:rPr lang="en-US" sz="1800" b="1" dirty="0">
                <a:solidFill>
                  <a:srgbClr val="000000"/>
                </a:solidFill>
                <a:latin typeface="Source Sans Pro" pitchFamily="34" charset="0"/>
                <a:ea typeface="Source Sans Pro" pitchFamily="34" charset="-122"/>
                <a:cs typeface="Source Sans Pro" pitchFamily="34" charset="-120"/>
              </a:rPr>
              <a:t>Documentation</a:t>
            </a:r>
            <a:endParaRPr lang="en-US" dirty="0"/>
          </a:p>
        </p:txBody>
      </p:sp>
      <p:sp>
        <p:nvSpPr>
          <p:cNvPr id="35" name="Object 34"/>
          <p:cNvSpPr/>
          <p:nvPr/>
        </p:nvSpPr>
        <p:spPr>
          <a:xfrm>
            <a:off x="9141714" y="5020354"/>
            <a:ext cx="2828218" cy="716428"/>
          </a:xfrm>
          <a:prstGeom prst="rect">
            <a:avLst/>
          </a:prstGeom>
          <a:noFill/>
        </p:spPr>
        <p:txBody>
          <a:bodyPr wrap="square" lIns="0" tIns="0" rIns="0" bIns="0" rtlCol="0" anchor="t"/>
          <a:lstStyle/>
          <a:p>
            <a:pPr algn="l">
              <a:lnSpc>
                <a:spcPts val="1881"/>
              </a:lnSpc>
              <a:spcBef>
                <a:spcPts val="687"/>
              </a:spcBef>
              <a:buNone/>
            </a:pPr>
            <a:r>
              <a:rPr lang="en-US" sz="1500" dirty="0">
                <a:solidFill>
                  <a:schemeClr val="bg1">
                    <a:lumMod val="75000"/>
                  </a:schemeClr>
                </a:solidFill>
                <a:latin typeface="Source Sans Pro" pitchFamily="34" charset="0"/>
                <a:ea typeface="Source Sans Pro" pitchFamily="34" charset="-122"/>
                <a:cs typeface="Source Sans Pro" pitchFamily="34" charset="-120"/>
              </a:rPr>
              <a:t>Everyone loves documentation?</a:t>
            </a:r>
            <a:br>
              <a:rPr lang="en-US" sz="1500" dirty="0">
                <a:solidFill>
                  <a:schemeClr val="bg1">
                    <a:lumMod val="75000"/>
                  </a:schemeClr>
                </a:solidFill>
                <a:latin typeface="Source Sans Pro" pitchFamily="34" charset="0"/>
                <a:ea typeface="Source Sans Pro" pitchFamily="34" charset="-122"/>
                <a:cs typeface="Source Sans Pro" pitchFamily="34" charset="-120"/>
              </a:rPr>
            </a:br>
            <a:r>
              <a:rPr lang="en-US" sz="1500" dirty="0">
                <a:solidFill>
                  <a:schemeClr val="bg1">
                    <a:lumMod val="75000"/>
                  </a:schemeClr>
                </a:solidFill>
                <a:latin typeface="Source Sans Pro" pitchFamily="34" charset="0"/>
                <a:ea typeface="Source Sans Pro" pitchFamily="34" charset="-122"/>
                <a:cs typeface="Source Sans Pro" pitchFamily="34" charset="-120"/>
              </a:rPr>
              <a:t>Let's document as we go and better still if we can automate it</a:t>
            </a:r>
            <a:endParaRPr lang="en-US" dirty="0">
              <a:solidFill>
                <a:schemeClr val="bg1">
                  <a:lumMod val="75000"/>
                </a:schemeClr>
              </a:solidFill>
            </a:endParaRPr>
          </a:p>
        </p:txBody>
      </p:sp>
    </p:spTree>
    <p:extLst>
      <p:ext uri="{BB962C8B-B14F-4D97-AF65-F5344CB8AC3E}">
        <p14:creationId xmlns:p14="http://schemas.microsoft.com/office/powerpoint/2010/main" val="4205732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 name="Object 2" descr="preencoded.png">
            <a:extLst>
              <a:ext uri="{FF2B5EF4-FFF2-40B4-BE49-F238E27FC236}">
                <a16:creationId xmlns:a16="http://schemas.microsoft.com/office/drawing/2014/main" id="{1EB61677-2F1C-0407-C499-FE56D3C6438A}"/>
              </a:ext>
            </a:extLst>
          </p:cNvPr>
          <p:cNvPicPr>
            <a:picLocks noChangeAspect="1"/>
          </p:cNvPicPr>
          <p:nvPr/>
        </p:nvPicPr>
        <p:blipFill>
          <a:blip r:embed="rId3"/>
          <a:srcRect t="8333" b="8333"/>
          <a:stretch/>
        </p:blipFill>
        <p:spPr>
          <a:xfrm>
            <a:off x="-24550" y="0"/>
            <a:ext cx="12344400" cy="6858000"/>
          </a:xfrm>
          <a:prstGeom prst="rect">
            <a:avLst/>
          </a:prstGeom>
        </p:spPr>
      </p:pic>
      <p:sp>
        <p:nvSpPr>
          <p:cNvPr id="23" name="Object 6">
            <a:extLst>
              <a:ext uri="{FF2B5EF4-FFF2-40B4-BE49-F238E27FC236}">
                <a16:creationId xmlns:a16="http://schemas.microsoft.com/office/drawing/2014/main" id="{69430774-BC9D-59F0-61AA-C869E95066D3}"/>
              </a:ext>
            </a:extLst>
          </p:cNvPr>
          <p:cNvSpPr/>
          <p:nvPr/>
        </p:nvSpPr>
        <p:spPr>
          <a:xfrm>
            <a:off x="0" y="154878"/>
            <a:ext cx="628493" cy="281512"/>
          </a:xfrm>
          <a:prstGeom prst="rect">
            <a:avLst/>
          </a:prstGeom>
          <a:noFill/>
        </p:spPr>
        <p:txBody>
          <a:bodyPr wrap="square" lIns="0" tIns="0" rIns="0" bIns="0" rtlCol="0" anchor="ctr"/>
          <a:lstStyle/>
          <a:p>
            <a:pPr algn="ctr">
              <a:lnSpc>
                <a:spcPts val="2218"/>
              </a:lnSpc>
              <a:buNone/>
            </a:pPr>
            <a:r>
              <a:rPr lang="en-US" sz="2100" b="1" dirty="0">
                <a:latin typeface="Source Sans Pro" pitchFamily="34" charset="0"/>
                <a:ea typeface="Source Sans Pro" pitchFamily="34" charset="-122"/>
                <a:cs typeface="Source Sans Pro" pitchFamily="34" charset="-120"/>
              </a:rPr>
              <a:t>1</a:t>
            </a:r>
            <a:endParaRPr lang="en-US" dirty="0"/>
          </a:p>
        </p:txBody>
      </p:sp>
      <p:sp>
        <p:nvSpPr>
          <p:cNvPr id="24" name="Object 7">
            <a:extLst>
              <a:ext uri="{FF2B5EF4-FFF2-40B4-BE49-F238E27FC236}">
                <a16:creationId xmlns:a16="http://schemas.microsoft.com/office/drawing/2014/main" id="{210BA368-1804-5BE9-6E0B-EEFA1EABAFD7}"/>
              </a:ext>
            </a:extLst>
          </p:cNvPr>
          <p:cNvSpPr/>
          <p:nvPr/>
        </p:nvSpPr>
        <p:spPr>
          <a:xfrm>
            <a:off x="28568" y="67389"/>
            <a:ext cx="571357" cy="476131"/>
          </a:xfrm>
          <a:prstGeom prst="rect">
            <a:avLst/>
          </a:prstGeom>
          <a:noFill/>
          <a:ln w="50800">
            <a:solidFill>
              <a:srgbClr val="A5A5A5"/>
            </a:solidFill>
            <a:prstDash val="solid"/>
            <a:miter lim="800000"/>
          </a:ln>
        </p:spPr>
        <p:txBody>
          <a:bodyPr/>
          <a:lstStyle/>
          <a:p>
            <a:endParaRPr lang="en-GB"/>
          </a:p>
        </p:txBody>
      </p:sp>
      <p:sp>
        <p:nvSpPr>
          <p:cNvPr id="25" name="Object 8">
            <a:extLst>
              <a:ext uri="{FF2B5EF4-FFF2-40B4-BE49-F238E27FC236}">
                <a16:creationId xmlns:a16="http://schemas.microsoft.com/office/drawing/2014/main" id="{F35FF6BC-0D13-230E-9DB1-E15DB90FDD8D}"/>
              </a:ext>
            </a:extLst>
          </p:cNvPr>
          <p:cNvSpPr/>
          <p:nvPr/>
        </p:nvSpPr>
        <p:spPr>
          <a:xfrm>
            <a:off x="885604" y="172287"/>
            <a:ext cx="2369614" cy="434321"/>
          </a:xfrm>
          <a:prstGeom prst="rect">
            <a:avLst/>
          </a:prstGeom>
          <a:noFill/>
        </p:spPr>
        <p:txBody>
          <a:bodyPr wrap="square" lIns="0" tIns="0" rIns="0" bIns="0" rtlCol="0" anchor="t"/>
          <a:lstStyle/>
          <a:p>
            <a:pPr algn="l">
              <a:lnSpc>
                <a:spcPts val="3421"/>
              </a:lnSpc>
              <a:buNone/>
            </a:pPr>
            <a:r>
              <a:rPr lang="en-US" sz="3240" b="1" dirty="0">
                <a:latin typeface="Source Sans Pro" pitchFamily="34" charset="0"/>
                <a:ea typeface="Source Sans Pro" pitchFamily="34" charset="-122"/>
                <a:cs typeface="Source Sans Pro" pitchFamily="34" charset="-120"/>
              </a:rPr>
              <a:t>Overview</a:t>
            </a:r>
            <a:endParaRPr lang="en-US" dirty="0"/>
          </a:p>
        </p:txBody>
      </p:sp>
      <p:sp>
        <p:nvSpPr>
          <p:cNvPr id="26" name="Object 9">
            <a:extLst>
              <a:ext uri="{FF2B5EF4-FFF2-40B4-BE49-F238E27FC236}">
                <a16:creationId xmlns:a16="http://schemas.microsoft.com/office/drawing/2014/main" id="{A7C2ADAB-64EB-3A91-7344-598AE1FFD003}"/>
              </a:ext>
            </a:extLst>
          </p:cNvPr>
          <p:cNvSpPr/>
          <p:nvPr/>
        </p:nvSpPr>
        <p:spPr>
          <a:xfrm>
            <a:off x="885604" y="649459"/>
            <a:ext cx="2369614" cy="286571"/>
          </a:xfrm>
          <a:prstGeom prst="rect">
            <a:avLst/>
          </a:prstGeom>
          <a:noFill/>
        </p:spPr>
        <p:txBody>
          <a:bodyPr wrap="square" lIns="0" tIns="0" rIns="0" bIns="0" rtlCol="0" anchor="t"/>
          <a:lstStyle/>
          <a:p>
            <a:pPr algn="l">
              <a:lnSpc>
                <a:spcPts val="2258"/>
              </a:lnSpc>
              <a:spcBef>
                <a:spcPts val="332"/>
              </a:spcBef>
              <a:buNone/>
            </a:pPr>
            <a:r>
              <a:rPr lang="en-US" sz="1800" dirty="0">
                <a:latin typeface="Source Sans Pro" pitchFamily="34" charset="0"/>
                <a:ea typeface="Source Sans Pro" pitchFamily="34" charset="-122"/>
                <a:cs typeface="Source Sans Pro" pitchFamily="34" charset="-120"/>
              </a:rPr>
              <a:t>Pipelines</a:t>
            </a:r>
            <a:endParaRPr lang="en-US" dirty="0"/>
          </a:p>
        </p:txBody>
      </p:sp>
      <p:sp>
        <p:nvSpPr>
          <p:cNvPr id="27" name="Object 10">
            <a:extLst>
              <a:ext uri="{FF2B5EF4-FFF2-40B4-BE49-F238E27FC236}">
                <a16:creationId xmlns:a16="http://schemas.microsoft.com/office/drawing/2014/main" id="{1423467C-7D2F-12D4-B11C-FD9C03EBB442}"/>
              </a:ext>
            </a:extLst>
          </p:cNvPr>
          <p:cNvSpPr/>
          <p:nvPr/>
        </p:nvSpPr>
        <p:spPr>
          <a:xfrm>
            <a:off x="885604" y="1028727"/>
            <a:ext cx="2369614" cy="286571"/>
          </a:xfrm>
          <a:prstGeom prst="rect">
            <a:avLst/>
          </a:prstGeom>
          <a:noFill/>
        </p:spPr>
        <p:txBody>
          <a:bodyPr wrap="square" lIns="0" tIns="0" rIns="0" bIns="0" rtlCol="0" anchor="t"/>
          <a:lstStyle/>
          <a:p>
            <a:pPr algn="l">
              <a:lnSpc>
                <a:spcPts val="2258"/>
              </a:lnSpc>
              <a:spcBef>
                <a:spcPts val="716"/>
              </a:spcBef>
              <a:buNone/>
            </a:pPr>
            <a:r>
              <a:rPr lang="en-US" sz="1800" dirty="0">
                <a:latin typeface="Source Sans Pro" pitchFamily="34" charset="0"/>
                <a:ea typeface="Source Sans Pro" pitchFamily="34" charset="-122"/>
                <a:cs typeface="Source Sans Pro" pitchFamily="34" charset="-120"/>
              </a:rPr>
              <a:t>Boards</a:t>
            </a:r>
            <a:endParaRPr lang="en-US" dirty="0"/>
          </a:p>
        </p:txBody>
      </p:sp>
      <p:sp>
        <p:nvSpPr>
          <p:cNvPr id="28" name="Object 11">
            <a:extLst>
              <a:ext uri="{FF2B5EF4-FFF2-40B4-BE49-F238E27FC236}">
                <a16:creationId xmlns:a16="http://schemas.microsoft.com/office/drawing/2014/main" id="{87C1E240-6DA1-4008-2AE8-E259286146AA}"/>
              </a:ext>
            </a:extLst>
          </p:cNvPr>
          <p:cNvSpPr/>
          <p:nvPr/>
        </p:nvSpPr>
        <p:spPr>
          <a:xfrm>
            <a:off x="885604" y="1407995"/>
            <a:ext cx="2369614" cy="286571"/>
          </a:xfrm>
          <a:prstGeom prst="rect">
            <a:avLst/>
          </a:prstGeom>
          <a:noFill/>
        </p:spPr>
        <p:txBody>
          <a:bodyPr wrap="square" lIns="0" tIns="0" rIns="0" bIns="0" rtlCol="0" anchor="t"/>
          <a:lstStyle/>
          <a:p>
            <a:pPr algn="l">
              <a:lnSpc>
                <a:spcPts val="2258"/>
              </a:lnSpc>
              <a:spcBef>
                <a:spcPts val="716"/>
              </a:spcBef>
              <a:buNone/>
            </a:pPr>
            <a:r>
              <a:rPr lang="en-US" sz="1800" dirty="0">
                <a:latin typeface="Source Sans Pro" pitchFamily="34" charset="0"/>
                <a:ea typeface="Source Sans Pro" pitchFamily="34" charset="-122"/>
                <a:cs typeface="Source Sans Pro" pitchFamily="34" charset="-120"/>
              </a:rPr>
              <a:t>Repos</a:t>
            </a:r>
            <a:endParaRPr lang="en-US" dirty="0"/>
          </a:p>
        </p:txBody>
      </p:sp>
      <p:sp>
        <p:nvSpPr>
          <p:cNvPr id="29" name="Object 12">
            <a:extLst>
              <a:ext uri="{FF2B5EF4-FFF2-40B4-BE49-F238E27FC236}">
                <a16:creationId xmlns:a16="http://schemas.microsoft.com/office/drawing/2014/main" id="{0D37415B-A949-C279-8486-CFF5D829491A}"/>
              </a:ext>
            </a:extLst>
          </p:cNvPr>
          <p:cNvSpPr/>
          <p:nvPr/>
        </p:nvSpPr>
        <p:spPr>
          <a:xfrm>
            <a:off x="885604" y="1787263"/>
            <a:ext cx="2369614" cy="286571"/>
          </a:xfrm>
          <a:prstGeom prst="rect">
            <a:avLst/>
          </a:prstGeom>
          <a:noFill/>
        </p:spPr>
        <p:txBody>
          <a:bodyPr wrap="square" lIns="0" tIns="0" rIns="0" bIns="0" rtlCol="0" anchor="t"/>
          <a:lstStyle/>
          <a:p>
            <a:pPr algn="l">
              <a:lnSpc>
                <a:spcPts val="2258"/>
              </a:lnSpc>
              <a:spcBef>
                <a:spcPts val="716"/>
              </a:spcBef>
              <a:buNone/>
            </a:pPr>
            <a:r>
              <a:rPr lang="en-US" sz="1800" dirty="0">
                <a:latin typeface="Source Sans Pro" pitchFamily="34" charset="0"/>
                <a:ea typeface="Source Sans Pro" pitchFamily="34" charset="-122"/>
                <a:cs typeface="Source Sans Pro" pitchFamily="34" charset="-120"/>
              </a:rPr>
              <a:t>Tests</a:t>
            </a:r>
            <a:endParaRPr lang="en-US" dirty="0"/>
          </a:p>
        </p:txBody>
      </p:sp>
      <p:sp>
        <p:nvSpPr>
          <p:cNvPr id="30" name="Object 13">
            <a:extLst>
              <a:ext uri="{FF2B5EF4-FFF2-40B4-BE49-F238E27FC236}">
                <a16:creationId xmlns:a16="http://schemas.microsoft.com/office/drawing/2014/main" id="{A97AC4F4-6FED-DBAB-3B6F-556CB9E0B8D9}"/>
              </a:ext>
            </a:extLst>
          </p:cNvPr>
          <p:cNvSpPr/>
          <p:nvPr/>
        </p:nvSpPr>
        <p:spPr>
          <a:xfrm>
            <a:off x="885604" y="2166531"/>
            <a:ext cx="2369614" cy="286571"/>
          </a:xfrm>
          <a:prstGeom prst="rect">
            <a:avLst/>
          </a:prstGeom>
          <a:noFill/>
        </p:spPr>
        <p:txBody>
          <a:bodyPr wrap="square" lIns="0" tIns="0" rIns="0" bIns="0" rtlCol="0" anchor="t"/>
          <a:lstStyle/>
          <a:p>
            <a:pPr algn="l">
              <a:lnSpc>
                <a:spcPts val="2258"/>
              </a:lnSpc>
              <a:spcBef>
                <a:spcPts val="716"/>
              </a:spcBef>
              <a:buNone/>
            </a:pPr>
            <a:r>
              <a:rPr lang="en-US" sz="1800" dirty="0">
                <a:latin typeface="Source Sans Pro" pitchFamily="34" charset="0"/>
                <a:ea typeface="Source Sans Pro" pitchFamily="34" charset="-122"/>
                <a:cs typeface="Source Sans Pro" pitchFamily="34" charset="-120"/>
              </a:rPr>
              <a:t>Artifacts</a:t>
            </a:r>
            <a:endParaRPr lang="en-US" dirty="0"/>
          </a:p>
        </p:txBody>
      </p:sp>
      <p:sp>
        <p:nvSpPr>
          <p:cNvPr id="33" name="Object 3">
            <a:extLst>
              <a:ext uri="{FF2B5EF4-FFF2-40B4-BE49-F238E27FC236}">
                <a16:creationId xmlns:a16="http://schemas.microsoft.com/office/drawing/2014/main" id="{D6B78A9F-3FC5-F56D-3EFA-B1357B849250}"/>
              </a:ext>
            </a:extLst>
          </p:cNvPr>
          <p:cNvSpPr/>
          <p:nvPr/>
        </p:nvSpPr>
        <p:spPr>
          <a:xfrm>
            <a:off x="471370" y="4932717"/>
            <a:ext cx="11246213" cy="1456961"/>
          </a:xfrm>
          <a:prstGeom prst="rect">
            <a:avLst/>
          </a:prstGeom>
          <a:solidFill>
            <a:srgbClr val="000000">
              <a:alpha val="30000"/>
            </a:srgbClr>
          </a:solidFill>
        </p:spPr>
        <p:txBody>
          <a:bodyPr/>
          <a:lstStyle/>
          <a:p>
            <a:endParaRPr lang="en-GB"/>
          </a:p>
        </p:txBody>
      </p:sp>
      <p:sp>
        <p:nvSpPr>
          <p:cNvPr id="34" name="Object 4">
            <a:extLst>
              <a:ext uri="{FF2B5EF4-FFF2-40B4-BE49-F238E27FC236}">
                <a16:creationId xmlns:a16="http://schemas.microsoft.com/office/drawing/2014/main" id="{E4FA4E27-90E1-4551-80E0-B12D5100F38F}"/>
              </a:ext>
            </a:extLst>
          </p:cNvPr>
          <p:cNvSpPr/>
          <p:nvPr/>
        </p:nvSpPr>
        <p:spPr>
          <a:xfrm>
            <a:off x="280917" y="5504669"/>
            <a:ext cx="11627117" cy="707054"/>
          </a:xfrm>
          <a:prstGeom prst="rect">
            <a:avLst/>
          </a:prstGeom>
          <a:noFill/>
        </p:spPr>
        <p:txBody>
          <a:bodyPr wrap="square" lIns="0" tIns="0" rIns="0" bIns="0" rtlCol="0" anchor="t"/>
          <a:lstStyle/>
          <a:p>
            <a:pPr algn="ctr">
              <a:lnSpc>
                <a:spcPts val="5569"/>
              </a:lnSpc>
              <a:spcBef>
                <a:spcPts val="964"/>
              </a:spcBef>
              <a:buNone/>
            </a:pPr>
            <a:r>
              <a:rPr lang="en-US" sz="5625" b="1" dirty="0">
                <a:solidFill>
                  <a:srgbClr val="FFFFFF"/>
                </a:solidFill>
                <a:latin typeface="Source Sans Pro" pitchFamily="34" charset="0"/>
                <a:ea typeface="Source Sans Pro" pitchFamily="34" charset="-122"/>
                <a:cs typeface="Source Sans Pro" pitchFamily="34" charset="-120"/>
              </a:rPr>
              <a:t>First though some marketing</a:t>
            </a:r>
            <a:endParaRPr lang="en-US" dirty="0"/>
          </a:p>
        </p:txBody>
      </p:sp>
    </p:spTree>
    <p:extLst>
      <p:ext uri="{BB962C8B-B14F-4D97-AF65-F5344CB8AC3E}">
        <p14:creationId xmlns:p14="http://schemas.microsoft.com/office/powerpoint/2010/main" val="3446832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null,&quot;logo_dark&quot;:null,&quot;showFooterByDefault&quot;:null,&quot;footerMessage&quot;:&quot;©2024 Proprietary and Confidential. All Rights Reserved.&quot;,&quot;palette_name&quot;:&quot;colorful&quot;,&quot;defaultSlideColor&quot;:&quot;theme&quot;,&quot;defaultBackgroundColor&quot;:&quot;background_light&quot;,&quot;styleFonts&quot;:1,&quot;styleFontWeight&quot;:&quot;heavy&quot;,&quot;styleElementStyle&quot;:&quot;outlined&quot;,&quot;styleEffect&quot;:&quot;none&quot;,&quot;styleDesign&quot;:1,&quot;styleDecoration&quot;:&quot;bar_left&quot;,&quot;styleHeaderAlignment&quot;:&quot;left&quot;,&quot;styleShape&quot;:&quot;rect&quot;,&quot;styleColor&quot;:&quot;slide&quot;,&quot;styleBackground&quot;:&quot;none&quot;,&quot;styleTitleFont&quot;:&quot;sourcesanspro&quot;,&quot;styleBodyFont&quot;:&quot;sourcesanspro&quot;,&quot;styleWeight&quot;:&quot;medium&quot;,&quot;styleTitleSlide&quot;:&quot;bar_left&quot;,&quot;fontScale&quot;:1,&quot;iconStyle&quot;:&quot;chunky&quot;,&quot;cjkFont&quot;:&quot;jp&quot;,&quot;isRTL&quot;:false,&quot;colors&quot;:{&quot;background_light&quot;:&quot;#ffffff&quot;,&quot;background_dark&quot;:&quot;#000000&quot;,&quot;primary_light&quot;:&quot;#ffffff&quot;,&quot;primary_dark&quot;:&quot;#000000&quot;,&quot;secondary_light&quot;:&quot;#e7e6e6&quot;,&quot;secondary_dark&quot;:&quot;#44546a&quot;,&quot;positive&quot;:&quot;#54C351&quot;,&quot;negative&quot;:&quot;#E04C2B&quot;,&quot;hyperlink&quot;:&quot;#11a9e2&quot;,&quot;theme&quot;:&quot;#4472c4&quot;,&quot;background_accent&quot;:&quot;#e7e6e6&quot;,&quot;chart1&quot;:&quot;#4472c4&quot;,&quot;accent1&quot;:&quot;#ed7d31&quot;,&quot;chart2&quot;:&quot;#ed7d31&quot;,&quot;accent2&quot;:&quot;#a5a5a5&quot;,&quot;chart3&quot;:&quot;#a5a5a5&quot;,&quot;accent3&quot;:&quot;#ffc000&quot;,&quot;chart4&quot;:&quot;#ffc000&quot;,&quot;accent4&quot;:&quot;#5b9bd5&quot;,&quot;chart5&quot;:&quot;#5b9bd5&quot;,&quot;accent5&quot;:&quot;#70ad47&quot;,&quot;chart6&quot;:&quot;#70ad47&quot;},&quot;fontHeaderFontId&quot;:&quot;sourcesanspro&quot;,&quot;fontHeaderWeight&quot;:600,&quot;fontHeaderBoldWeight&quot;:600,&quot;fontHeaderLetterSpacing&quot;:0,&quot;fontHeaderLineHeight&quot;:1.6,&quot;fontHeaderScaling&quot;:100,&quot;fontHeaderTextTransform&quot;:&quot;auto&quot;,&quot;fontTitleFontId&quot;:&quot;sourcesanspro&quot;,&quot;fontTitleWeight&quot;:600,&quot;fontTitleBoldWeight&quot;:600,&quot;fontTitleLetterSpacing&quot;:0,&quot;fontTitleLineHeight&quot;:1.6,&quot;fontTitleScaling&quot;:100,&quot;fontTitleTextTransform&quot;:&quot;auto&quot;,&quot;fontBodyFontId&quot;:&quot;sourcesanspro&quot;,&quot;fontBodyWeight&quot;:400,&quot;fontBodyBoldWeight&quot;:600,&quot;fontBodyLetterSpacing&quot;:0,&quot;fontBodyLineHeight&quot;:1.9,&quot;fontBodyScaling&quot;:100,&quot;fontBodyTextTransform&quot;:&quot;auto&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vidend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D570C69-25AD-49DD-9AEB-CF0114343098}">
  <we:reference id="0cad77d1-4b38-41f3-896c-a6193bfd765c" version="1.0.0.0" store="EXCatalog" storeType="EXCatalog"/>
  <we:alternateReferences>
    <we:reference id="WA200003964" version="1.0.0.0" store="en-GB"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2670</Words>
  <Application>Microsoft Office PowerPoint</Application>
  <PresentationFormat>Widescreen</PresentationFormat>
  <Paragraphs>197</Paragraphs>
  <Slides>36</Slides>
  <Notes>21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36</vt:i4>
      </vt:variant>
    </vt:vector>
  </HeadingPairs>
  <TitlesOfParts>
    <vt:vector size="51" baseType="lpstr">
      <vt:lpstr>Aptos</vt:lpstr>
      <vt:lpstr>Arial</vt:lpstr>
      <vt:lpstr>Calibri</vt:lpstr>
      <vt:lpstr>Calibri Light</vt:lpstr>
      <vt:lpstr>Gill Sans MT</vt:lpstr>
      <vt:lpstr>Roboto</vt:lpstr>
      <vt:lpstr>Roboto Slab</vt:lpstr>
      <vt:lpstr>Segoe UI</vt:lpstr>
      <vt:lpstr>Segoe UI Semibold</vt:lpstr>
      <vt:lpstr>Source Sans Pro</vt:lpstr>
      <vt:lpstr>Wingdings 2</vt:lpstr>
      <vt:lpstr>Office Theme</vt:lpstr>
      <vt:lpstr>1_Office Theme</vt:lpstr>
      <vt:lpstr>Office Theme</vt:lpstr>
      <vt:lpstr>DividendVTI</vt:lpstr>
      <vt:lpstr>Introduction to Azure DevOps</vt:lpstr>
      <vt:lpstr>PowerPoint Presentation</vt:lpstr>
      <vt:lpstr>Why Automation?</vt:lpstr>
      <vt:lpstr>PowerPoint Presentation</vt:lpstr>
      <vt:lpstr>PowerPoint Presentation</vt:lpstr>
      <vt:lpstr>PowerPoint Presentation</vt:lpstr>
      <vt:lpstr>PowerPoint Presentation</vt:lpstr>
      <vt:lpstr>PowerPoint Presentation</vt:lpstr>
      <vt:lpstr>PowerPoint Presentation</vt:lpstr>
      <vt:lpstr>Azure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Agents: Microsoft-hosted agents</vt:lpstr>
      <vt:lpstr>Self-hosted agents</vt:lpstr>
      <vt:lpstr>Integration with Azure Services: Azure Functions</vt:lpstr>
      <vt:lpstr>Integration with Azure Services: Azure Kubernetes Service (AKS)</vt:lpstr>
      <vt:lpstr>Integration with Azure Services: Azure SQL Database</vt:lpstr>
      <vt:lpstr>PowerPoint Presentation</vt:lpstr>
      <vt:lpstr>PowerPoint Presentation</vt:lpstr>
      <vt:lpstr>Expand Your Mind</vt:lpstr>
      <vt:lpstr>What Is The Problem ?</vt:lpstr>
      <vt:lpstr>What Is The Problem ?</vt:lpstr>
      <vt:lpstr>Also</vt:lpstr>
      <vt:lpstr>pipeline</vt:lpstr>
      <vt:lpstr>pipeline</vt:lpstr>
      <vt:lpstr>pipeline</vt:lpstr>
      <vt:lpstr>pipeline</vt:lpstr>
      <vt:lpstr>pipeline</vt:lpstr>
      <vt:lpstr>pipeline</vt:lpstr>
      <vt:lpstr>pipeline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Sewell</dc:creator>
  <cp:lastModifiedBy>Rob</cp:lastModifiedBy>
  <cp:revision>2</cp:revision>
  <dcterms:created xsi:type="dcterms:W3CDTF">2024-01-09T11:45:37Z</dcterms:created>
  <dcterms:modified xsi:type="dcterms:W3CDTF">2024-01-23T13:28:46Z</dcterms:modified>
</cp:coreProperties>
</file>